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116"/>
  </p:notesMasterIdLst>
  <p:handoutMasterIdLst>
    <p:handoutMasterId r:id="rId117"/>
  </p:handoutMasterIdLst>
  <p:sldIdLst>
    <p:sldId id="2147480407" r:id="rId5"/>
    <p:sldId id="2147480430" r:id="rId6"/>
    <p:sldId id="2147480418" r:id="rId7"/>
    <p:sldId id="659" r:id="rId8"/>
    <p:sldId id="2147480431" r:id="rId9"/>
    <p:sldId id="729" r:id="rId10"/>
    <p:sldId id="673" r:id="rId11"/>
    <p:sldId id="2147480470" r:id="rId12"/>
    <p:sldId id="2147480471" r:id="rId13"/>
    <p:sldId id="2147480489" r:id="rId14"/>
    <p:sldId id="2147480490" r:id="rId15"/>
    <p:sldId id="2147480432" r:id="rId16"/>
    <p:sldId id="678" r:id="rId17"/>
    <p:sldId id="713" r:id="rId18"/>
    <p:sldId id="2147480454" r:id="rId19"/>
    <p:sldId id="2147480455" r:id="rId20"/>
    <p:sldId id="2147480456" r:id="rId21"/>
    <p:sldId id="2147480457" r:id="rId22"/>
    <p:sldId id="2147480458" r:id="rId23"/>
    <p:sldId id="2147480460" r:id="rId24"/>
    <p:sldId id="2147480475" r:id="rId25"/>
    <p:sldId id="2147480477" r:id="rId26"/>
    <p:sldId id="2147480476" r:id="rId27"/>
    <p:sldId id="2147480461" r:id="rId28"/>
    <p:sldId id="2147480462" r:id="rId29"/>
    <p:sldId id="2147480450" r:id="rId30"/>
    <p:sldId id="2147480478" r:id="rId31"/>
    <p:sldId id="2147480452" r:id="rId32"/>
    <p:sldId id="2147480491" r:id="rId33"/>
    <p:sldId id="2147480492" r:id="rId34"/>
    <p:sldId id="2147480493" r:id="rId35"/>
    <p:sldId id="2147480494" r:id="rId36"/>
    <p:sldId id="2147480495" r:id="rId37"/>
    <p:sldId id="2147480496" r:id="rId38"/>
    <p:sldId id="2147480497" r:id="rId39"/>
    <p:sldId id="2147480434" r:id="rId40"/>
    <p:sldId id="745" r:id="rId41"/>
    <p:sldId id="782" r:id="rId42"/>
    <p:sldId id="783" r:id="rId43"/>
    <p:sldId id="786" r:id="rId44"/>
    <p:sldId id="787" r:id="rId45"/>
    <p:sldId id="788" r:id="rId46"/>
    <p:sldId id="2147480433" r:id="rId47"/>
    <p:sldId id="732" r:id="rId48"/>
    <p:sldId id="733" r:id="rId49"/>
    <p:sldId id="2147480479" r:id="rId50"/>
    <p:sldId id="734" r:id="rId51"/>
    <p:sldId id="736" r:id="rId52"/>
    <p:sldId id="2147480480" r:id="rId53"/>
    <p:sldId id="2147480481" r:id="rId54"/>
    <p:sldId id="2147480482" r:id="rId55"/>
    <p:sldId id="2147480483" r:id="rId56"/>
    <p:sldId id="2147480498" r:id="rId57"/>
    <p:sldId id="2147480499" r:id="rId58"/>
    <p:sldId id="2147480500" r:id="rId59"/>
    <p:sldId id="2147480501" r:id="rId60"/>
    <p:sldId id="2147480502" r:id="rId61"/>
    <p:sldId id="2147480503" r:id="rId62"/>
    <p:sldId id="2147480504" r:id="rId63"/>
    <p:sldId id="2147480505" r:id="rId64"/>
    <p:sldId id="2147480506" r:id="rId65"/>
    <p:sldId id="2147480435" r:id="rId66"/>
    <p:sldId id="723" r:id="rId67"/>
    <p:sldId id="2147480449" r:id="rId68"/>
    <p:sldId id="721" r:id="rId69"/>
    <p:sldId id="2147480466" r:id="rId70"/>
    <p:sldId id="2147480484" r:id="rId71"/>
    <p:sldId id="2147480467" r:id="rId72"/>
    <p:sldId id="2147480507" r:id="rId73"/>
    <p:sldId id="2147480508" r:id="rId74"/>
    <p:sldId id="2147480509" r:id="rId75"/>
    <p:sldId id="2147480468" r:id="rId76"/>
    <p:sldId id="2147480510" r:id="rId77"/>
    <p:sldId id="2147480511" r:id="rId78"/>
    <p:sldId id="2147480512" r:id="rId79"/>
    <p:sldId id="2147480513" r:id="rId80"/>
    <p:sldId id="2147480514" r:id="rId81"/>
    <p:sldId id="2147480515" r:id="rId82"/>
    <p:sldId id="2147480516" r:id="rId83"/>
    <p:sldId id="2147480517" r:id="rId84"/>
    <p:sldId id="2147480518" r:id="rId85"/>
    <p:sldId id="2147480519" r:id="rId86"/>
    <p:sldId id="2147480520" r:id="rId87"/>
    <p:sldId id="2147480521" r:id="rId88"/>
    <p:sldId id="2147480522" r:id="rId89"/>
    <p:sldId id="2147480523" r:id="rId90"/>
    <p:sldId id="2147480524" r:id="rId91"/>
    <p:sldId id="2147480525" r:id="rId92"/>
    <p:sldId id="2147480526" r:id="rId93"/>
    <p:sldId id="2147480527" r:id="rId94"/>
    <p:sldId id="2147480528" r:id="rId95"/>
    <p:sldId id="2147480529" r:id="rId96"/>
    <p:sldId id="2147480530" r:id="rId97"/>
    <p:sldId id="2147480531" r:id="rId98"/>
    <p:sldId id="2147480532" r:id="rId99"/>
    <p:sldId id="2147480533" r:id="rId100"/>
    <p:sldId id="2147480534" r:id="rId101"/>
    <p:sldId id="2147480535" r:id="rId102"/>
    <p:sldId id="2147480536" r:id="rId103"/>
    <p:sldId id="2147480537" r:id="rId104"/>
    <p:sldId id="2147480538" r:id="rId105"/>
    <p:sldId id="2147480539" r:id="rId106"/>
    <p:sldId id="2147480540" r:id="rId107"/>
    <p:sldId id="2147480541" r:id="rId108"/>
    <p:sldId id="2147480542" r:id="rId109"/>
    <p:sldId id="2147480543" r:id="rId110"/>
    <p:sldId id="2147480544" r:id="rId111"/>
    <p:sldId id="2147480545" r:id="rId112"/>
    <p:sldId id="2147480546" r:id="rId113"/>
    <p:sldId id="2147480547" r:id="rId114"/>
    <p:sldId id="2147480548"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659"/>
            <p14:sldId id="2147480431"/>
            <p14:sldId id="729"/>
            <p14:sldId id="673"/>
            <p14:sldId id="2147480470"/>
            <p14:sldId id="2147480471"/>
            <p14:sldId id="2147480489"/>
            <p14:sldId id="2147480490"/>
            <p14:sldId id="2147480432"/>
            <p14:sldId id="678"/>
            <p14:sldId id="713"/>
            <p14:sldId id="2147480454"/>
            <p14:sldId id="2147480455"/>
            <p14:sldId id="2147480456"/>
            <p14:sldId id="2147480457"/>
            <p14:sldId id="2147480458"/>
            <p14:sldId id="2147480460"/>
            <p14:sldId id="2147480475"/>
            <p14:sldId id="2147480477"/>
            <p14:sldId id="2147480476"/>
            <p14:sldId id="2147480461"/>
            <p14:sldId id="2147480462"/>
            <p14:sldId id="2147480450"/>
            <p14:sldId id="2147480478"/>
            <p14:sldId id="2147480452"/>
            <p14:sldId id="2147480491"/>
            <p14:sldId id="2147480492"/>
            <p14:sldId id="2147480493"/>
            <p14:sldId id="2147480494"/>
            <p14:sldId id="2147480495"/>
            <p14:sldId id="2147480496"/>
            <p14:sldId id="2147480497"/>
            <p14:sldId id="2147480434"/>
            <p14:sldId id="745"/>
            <p14:sldId id="782"/>
            <p14:sldId id="783"/>
            <p14:sldId id="786"/>
            <p14:sldId id="787"/>
            <p14:sldId id="788"/>
            <p14:sldId id="2147480433"/>
            <p14:sldId id="732"/>
            <p14:sldId id="733"/>
            <p14:sldId id="2147480479"/>
            <p14:sldId id="734"/>
            <p14:sldId id="736"/>
            <p14:sldId id="2147480480"/>
            <p14:sldId id="2147480481"/>
            <p14:sldId id="2147480482"/>
            <p14:sldId id="2147480483"/>
            <p14:sldId id="2147480498"/>
            <p14:sldId id="2147480499"/>
            <p14:sldId id="2147480500"/>
            <p14:sldId id="2147480501"/>
            <p14:sldId id="2147480502"/>
            <p14:sldId id="2147480503"/>
            <p14:sldId id="2147480504"/>
            <p14:sldId id="2147480505"/>
            <p14:sldId id="2147480506"/>
            <p14:sldId id="2147480435"/>
            <p14:sldId id="723"/>
            <p14:sldId id="2147480449"/>
            <p14:sldId id="721"/>
            <p14:sldId id="2147480466"/>
            <p14:sldId id="2147480484"/>
            <p14:sldId id="2147480467"/>
            <p14:sldId id="2147480507"/>
            <p14:sldId id="2147480508"/>
            <p14:sldId id="2147480509"/>
            <p14:sldId id="2147480468"/>
            <p14:sldId id="2147480510"/>
            <p14:sldId id="2147480511"/>
            <p14:sldId id="2147480512"/>
            <p14:sldId id="2147480513"/>
            <p14:sldId id="2147480514"/>
            <p14:sldId id="2147480515"/>
            <p14:sldId id="2147480516"/>
            <p14:sldId id="2147480517"/>
            <p14:sldId id="2147480518"/>
            <p14:sldId id="2147480519"/>
            <p14:sldId id="2147480520"/>
            <p14:sldId id="2147480521"/>
            <p14:sldId id="2147480522"/>
            <p14:sldId id="2147480523"/>
            <p14:sldId id="2147480524"/>
            <p14:sldId id="2147480525"/>
            <p14:sldId id="2147480526"/>
            <p14:sldId id="2147480527"/>
            <p14:sldId id="2147480528"/>
            <p14:sldId id="2147480529"/>
            <p14:sldId id="2147480530"/>
            <p14:sldId id="2147480531"/>
            <p14:sldId id="2147480532"/>
            <p14:sldId id="2147480533"/>
            <p14:sldId id="2147480534"/>
            <p14:sldId id="2147480535"/>
            <p14:sldId id="2147480536"/>
            <p14:sldId id="2147480537"/>
            <p14:sldId id="2147480538"/>
            <p14:sldId id="2147480539"/>
            <p14:sldId id="2147480540"/>
            <p14:sldId id="2147480541"/>
            <p14:sldId id="2147480542"/>
            <p14:sldId id="2147480543"/>
            <p14:sldId id="2147480544"/>
            <p14:sldId id="2147480545"/>
            <p14:sldId id="2147480546"/>
            <p14:sldId id="2147480547"/>
            <p14:sldId id="2147480548"/>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831C5-BA19-44AF-8469-7A0D710E96E3}" v="170" dt="2025-07-28T04:08:48.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528" y="48"/>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handoutMaster" Target="handoutMasters/handout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microsoft.com/office/2018/10/relationships/authors" Targe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6436ADF5-8114-424A-9312-9B3604EDE2C5}"/>
    <pc:docChg chg="undo custSel addSld delSld modSld modSection">
      <pc:chgData name="Yoel Kortick" userId="167978f5-7f40-4909-85d5-d4149554ad4e" providerId="ADAL" clId="{6436ADF5-8114-424A-9312-9B3604EDE2C5}" dt="2025-07-11T11:33:03.199" v="5851" actId="313"/>
      <pc:docMkLst>
        <pc:docMk/>
      </pc:docMkLst>
      <pc:sldChg chg="modSp mod">
        <pc:chgData name="Yoel Kortick" userId="167978f5-7f40-4909-85d5-d4149554ad4e" providerId="ADAL" clId="{6436ADF5-8114-424A-9312-9B3604EDE2C5}" dt="2025-07-11T11:15:54.221" v="5513" actId="20577"/>
        <pc:sldMkLst>
          <pc:docMk/>
          <pc:sldMk cId="2361624102" sldId="659"/>
        </pc:sldMkLst>
        <pc:spChg chg="mod">
          <ac:chgData name="Yoel Kortick" userId="167978f5-7f40-4909-85d5-d4149554ad4e" providerId="ADAL" clId="{6436ADF5-8114-424A-9312-9B3604EDE2C5}" dt="2025-07-11T11:15:54.221" v="5513" actId="20577"/>
          <ac:spMkLst>
            <pc:docMk/>
            <pc:sldMk cId="2361624102" sldId="659"/>
            <ac:spMk id="8" creationId="{92183EF9-51F4-164B-34E1-75563D773806}"/>
          </ac:spMkLst>
        </pc:spChg>
      </pc:sldChg>
      <pc:sldChg chg="modSp mod">
        <pc:chgData name="Yoel Kortick" userId="167978f5-7f40-4909-85d5-d4149554ad4e" providerId="ADAL" clId="{6436ADF5-8114-424A-9312-9B3604EDE2C5}" dt="2025-07-09T13:19:32.593" v="1157"/>
        <pc:sldMkLst>
          <pc:docMk/>
          <pc:sldMk cId="262480220" sldId="673"/>
        </pc:sldMkLst>
        <pc:spChg chg="mod">
          <ac:chgData name="Yoel Kortick" userId="167978f5-7f40-4909-85d5-d4149554ad4e" providerId="ADAL" clId="{6436ADF5-8114-424A-9312-9B3604EDE2C5}" dt="2025-07-09T06:22:18.794" v="1"/>
          <ac:spMkLst>
            <pc:docMk/>
            <pc:sldMk cId="262480220" sldId="673"/>
            <ac:spMk id="10" creationId="{4C5297D4-1A90-BA7E-1EA2-3486955EA032}"/>
          </ac:spMkLst>
        </pc:spChg>
      </pc:sldChg>
      <pc:sldChg chg="modSp del">
        <pc:chgData name="Yoel Kortick" userId="167978f5-7f40-4909-85d5-d4149554ad4e" providerId="ADAL" clId="{6436ADF5-8114-424A-9312-9B3604EDE2C5}" dt="2025-07-09T13:19:54.861" v="1158" actId="47"/>
        <pc:sldMkLst>
          <pc:docMk/>
          <pc:sldMk cId="3923353638" sldId="675"/>
        </pc:sldMkLst>
      </pc:sldChg>
      <pc:sldChg chg="delSp modSp mod">
        <pc:chgData name="Yoel Kortick" userId="167978f5-7f40-4909-85d5-d4149554ad4e" providerId="ADAL" clId="{6436ADF5-8114-424A-9312-9B3604EDE2C5}" dt="2025-07-09T13:25:42.527" v="1161"/>
        <pc:sldMkLst>
          <pc:docMk/>
          <pc:sldMk cId="2958276789" sldId="678"/>
        </pc:sldMkLst>
        <pc:spChg chg="mod">
          <ac:chgData name="Yoel Kortick" userId="167978f5-7f40-4909-85d5-d4149554ad4e" providerId="ADAL" clId="{6436ADF5-8114-424A-9312-9B3604EDE2C5}" dt="2025-07-09T06:22:42.392" v="2"/>
          <ac:spMkLst>
            <pc:docMk/>
            <pc:sldMk cId="2958276789" sldId="678"/>
            <ac:spMk id="10" creationId="{4C5297D4-1A90-BA7E-1EA2-3486955EA032}"/>
          </ac:spMkLst>
        </pc:spChg>
      </pc:sldChg>
      <pc:sldChg chg="del">
        <pc:chgData name="Yoel Kortick" userId="167978f5-7f40-4909-85d5-d4149554ad4e" providerId="ADAL" clId="{6436ADF5-8114-424A-9312-9B3604EDE2C5}" dt="2025-07-11T11:12:26.932" v="5489" actId="47"/>
        <pc:sldMkLst>
          <pc:docMk/>
          <pc:sldMk cId="4101289709" sldId="688"/>
        </pc:sldMkLst>
      </pc:sldChg>
      <pc:sldChg chg="del">
        <pc:chgData name="Yoel Kortick" userId="167978f5-7f40-4909-85d5-d4149554ad4e" providerId="ADAL" clId="{6436ADF5-8114-424A-9312-9B3604EDE2C5}" dt="2025-07-11T11:12:26.932" v="5489" actId="47"/>
        <pc:sldMkLst>
          <pc:docMk/>
          <pc:sldMk cId="677611823" sldId="689"/>
        </pc:sldMkLst>
      </pc:sldChg>
      <pc:sldChg chg="del">
        <pc:chgData name="Yoel Kortick" userId="167978f5-7f40-4909-85d5-d4149554ad4e" providerId="ADAL" clId="{6436ADF5-8114-424A-9312-9B3604EDE2C5}" dt="2025-07-11T11:12:26.932" v="5489" actId="47"/>
        <pc:sldMkLst>
          <pc:docMk/>
          <pc:sldMk cId="32588567" sldId="690"/>
        </pc:sldMkLst>
      </pc:sldChg>
      <pc:sldChg chg="del">
        <pc:chgData name="Yoel Kortick" userId="167978f5-7f40-4909-85d5-d4149554ad4e" providerId="ADAL" clId="{6436ADF5-8114-424A-9312-9B3604EDE2C5}" dt="2025-07-11T11:12:26.932" v="5489" actId="47"/>
        <pc:sldMkLst>
          <pc:docMk/>
          <pc:sldMk cId="1628872648" sldId="692"/>
        </pc:sldMkLst>
      </pc:sldChg>
      <pc:sldChg chg="modSp mod">
        <pc:chgData name="Yoel Kortick" userId="167978f5-7f40-4909-85d5-d4149554ad4e" providerId="ADAL" clId="{6436ADF5-8114-424A-9312-9B3604EDE2C5}" dt="2025-07-09T06:43:35.179" v="239" actId="14100"/>
        <pc:sldMkLst>
          <pc:docMk/>
          <pc:sldMk cId="356351807" sldId="711"/>
        </pc:sldMkLst>
      </pc:sldChg>
      <pc:sldChg chg="addSp modSp mod">
        <pc:chgData name="Yoel Kortick" userId="167978f5-7f40-4909-85d5-d4149554ad4e" providerId="ADAL" clId="{6436ADF5-8114-424A-9312-9B3604EDE2C5}" dt="2025-07-11T11:18:06.335" v="5600" actId="14100"/>
        <pc:sldMkLst>
          <pc:docMk/>
          <pc:sldMk cId="2584945947" sldId="712"/>
        </pc:sldMkLst>
      </pc:sldChg>
      <pc:sldChg chg="addSp delSp modSp mod">
        <pc:chgData name="Yoel Kortick" userId="167978f5-7f40-4909-85d5-d4149554ad4e" providerId="ADAL" clId="{6436ADF5-8114-424A-9312-9B3604EDE2C5}" dt="2025-07-09T13:32:19.491" v="1410" actId="13926"/>
        <pc:sldMkLst>
          <pc:docMk/>
          <pc:sldMk cId="3594030821" sldId="713"/>
        </pc:sldMkLst>
        <pc:spChg chg="mod">
          <ac:chgData name="Yoel Kortick" userId="167978f5-7f40-4909-85d5-d4149554ad4e" providerId="ADAL" clId="{6436ADF5-8114-424A-9312-9B3604EDE2C5}" dt="2025-07-09T06:22:42.392" v="2"/>
          <ac:spMkLst>
            <pc:docMk/>
            <pc:sldMk cId="3594030821" sldId="713"/>
            <ac:spMk id="10" creationId="{4C5297D4-1A90-BA7E-1EA2-3486955EA032}"/>
          </ac:spMkLst>
        </pc:spChg>
      </pc:sldChg>
      <pc:sldChg chg="addSp delSp modSp mod">
        <pc:chgData name="Yoel Kortick" userId="167978f5-7f40-4909-85d5-d4149554ad4e" providerId="ADAL" clId="{6436ADF5-8114-424A-9312-9B3604EDE2C5}" dt="2025-07-11T11:17:26.593" v="5594" actId="20577"/>
        <pc:sldMkLst>
          <pc:docMk/>
          <pc:sldMk cId="2090970402" sldId="718"/>
        </pc:sldMkLst>
      </pc:sldChg>
      <pc:sldChg chg="addSp delSp modSp mod">
        <pc:chgData name="Yoel Kortick" userId="167978f5-7f40-4909-85d5-d4149554ad4e" providerId="ADAL" clId="{6436ADF5-8114-424A-9312-9B3604EDE2C5}" dt="2025-07-11T11:33:03.199" v="5851" actId="313"/>
        <pc:sldMkLst>
          <pc:docMk/>
          <pc:sldMk cId="2698771425" sldId="721"/>
        </pc:sldMkLst>
        <pc:spChg chg="mod">
          <ac:chgData name="Yoel Kortick" userId="167978f5-7f40-4909-85d5-d4149554ad4e" providerId="ADAL" clId="{6436ADF5-8114-424A-9312-9B3604EDE2C5}" dt="2025-07-09T06:24:06.825" v="5"/>
          <ac:spMkLst>
            <pc:docMk/>
            <pc:sldMk cId="2698771425" sldId="721"/>
            <ac:spMk id="10" creationId="{4C5297D4-1A90-BA7E-1EA2-3486955EA032}"/>
          </ac:spMkLst>
        </pc:spChg>
      </pc:sldChg>
      <pc:sldChg chg="modSp del">
        <pc:chgData name="Yoel Kortick" userId="167978f5-7f40-4909-85d5-d4149554ad4e" providerId="ADAL" clId="{6436ADF5-8114-424A-9312-9B3604EDE2C5}" dt="2025-07-11T11:12:36.852" v="5491" actId="47"/>
        <pc:sldMkLst>
          <pc:docMk/>
          <pc:sldMk cId="2502732835" sldId="722"/>
        </pc:sldMkLst>
      </pc:sldChg>
      <pc:sldChg chg="addSp modSp mod">
        <pc:chgData name="Yoel Kortick" userId="167978f5-7f40-4909-85d5-d4149554ad4e" providerId="ADAL" clId="{6436ADF5-8114-424A-9312-9B3604EDE2C5}" dt="2025-07-11T11:05:54.580" v="5375" actId="208"/>
        <pc:sldMkLst>
          <pc:docMk/>
          <pc:sldMk cId="2494344989" sldId="723"/>
        </pc:sldMkLst>
        <pc:spChg chg="mod">
          <ac:chgData name="Yoel Kortick" userId="167978f5-7f40-4909-85d5-d4149554ad4e" providerId="ADAL" clId="{6436ADF5-8114-424A-9312-9B3604EDE2C5}" dt="2025-07-11T11:01:51.570" v="5372" actId="14100"/>
          <ac:spMkLst>
            <pc:docMk/>
            <pc:sldMk cId="2494344989" sldId="723"/>
            <ac:spMk id="8" creationId="{92183EF9-51F4-164B-34E1-75563D773806}"/>
          </ac:spMkLst>
        </pc:spChg>
        <pc:spChg chg="mod">
          <ac:chgData name="Yoel Kortick" userId="167978f5-7f40-4909-85d5-d4149554ad4e" providerId="ADAL" clId="{6436ADF5-8114-424A-9312-9B3604EDE2C5}" dt="2025-07-09T06:24:06.825" v="5"/>
          <ac:spMkLst>
            <pc:docMk/>
            <pc:sldMk cId="2494344989" sldId="723"/>
            <ac:spMk id="10" creationId="{4C5297D4-1A90-BA7E-1EA2-3486955EA032}"/>
          </ac:spMkLst>
        </pc:spChg>
      </pc:sldChg>
      <pc:sldChg chg="del">
        <pc:chgData name="Yoel Kortick" userId="167978f5-7f40-4909-85d5-d4149554ad4e" providerId="ADAL" clId="{6436ADF5-8114-424A-9312-9B3604EDE2C5}" dt="2025-07-11T11:12:26.932" v="5489" actId="47"/>
        <pc:sldMkLst>
          <pc:docMk/>
          <pc:sldMk cId="442428762" sldId="724"/>
        </pc:sldMkLst>
      </pc:sldChg>
      <pc:sldChg chg="del">
        <pc:chgData name="Yoel Kortick" userId="167978f5-7f40-4909-85d5-d4149554ad4e" providerId="ADAL" clId="{6436ADF5-8114-424A-9312-9B3604EDE2C5}" dt="2025-07-11T11:12:26.932" v="5489" actId="47"/>
        <pc:sldMkLst>
          <pc:docMk/>
          <pc:sldMk cId="255968741" sldId="725"/>
        </pc:sldMkLst>
      </pc:sldChg>
      <pc:sldChg chg="del">
        <pc:chgData name="Yoel Kortick" userId="167978f5-7f40-4909-85d5-d4149554ad4e" providerId="ADAL" clId="{6436ADF5-8114-424A-9312-9B3604EDE2C5}" dt="2025-07-11T11:12:26.932" v="5489" actId="47"/>
        <pc:sldMkLst>
          <pc:docMk/>
          <pc:sldMk cId="186080786" sldId="726"/>
        </pc:sldMkLst>
      </pc:sldChg>
      <pc:sldChg chg="del">
        <pc:chgData name="Yoel Kortick" userId="167978f5-7f40-4909-85d5-d4149554ad4e" providerId="ADAL" clId="{6436ADF5-8114-424A-9312-9B3604EDE2C5}" dt="2025-07-11T11:12:26.932" v="5489" actId="47"/>
        <pc:sldMkLst>
          <pc:docMk/>
          <pc:sldMk cId="2919288167" sldId="727"/>
        </pc:sldMkLst>
      </pc:sldChg>
      <pc:sldChg chg="del">
        <pc:chgData name="Yoel Kortick" userId="167978f5-7f40-4909-85d5-d4149554ad4e" providerId="ADAL" clId="{6436ADF5-8114-424A-9312-9B3604EDE2C5}" dt="2025-07-11T11:12:32.133" v="5490" actId="47"/>
        <pc:sldMkLst>
          <pc:docMk/>
          <pc:sldMk cId="1699043517" sldId="728"/>
        </pc:sldMkLst>
      </pc:sldChg>
      <pc:sldChg chg="modSp mod">
        <pc:chgData name="Yoel Kortick" userId="167978f5-7f40-4909-85d5-d4149554ad4e" providerId="ADAL" clId="{6436ADF5-8114-424A-9312-9B3604EDE2C5}" dt="2025-07-11T11:18:45.339" v="5632" actId="20577"/>
        <pc:sldMkLst>
          <pc:docMk/>
          <pc:sldMk cId="716725920" sldId="729"/>
        </pc:sldMkLst>
        <pc:spChg chg="mod">
          <ac:chgData name="Yoel Kortick" userId="167978f5-7f40-4909-85d5-d4149554ad4e" providerId="ADAL" clId="{6436ADF5-8114-424A-9312-9B3604EDE2C5}" dt="2025-07-11T11:18:45.339" v="5632" actId="20577"/>
          <ac:spMkLst>
            <pc:docMk/>
            <pc:sldMk cId="716725920" sldId="729"/>
            <ac:spMk id="8" creationId="{1BD516CB-8457-F99D-9C28-7A4726A05BAC}"/>
          </ac:spMkLst>
        </pc:spChg>
        <pc:spChg chg="mod">
          <ac:chgData name="Yoel Kortick" userId="167978f5-7f40-4909-85d5-d4149554ad4e" providerId="ADAL" clId="{6436ADF5-8114-424A-9312-9B3604EDE2C5}" dt="2025-07-09T06:22:18.794" v="1"/>
          <ac:spMkLst>
            <pc:docMk/>
            <pc:sldMk cId="716725920" sldId="729"/>
            <ac:spMk id="10" creationId="{EE9E84A0-F493-F2F1-340E-1EA3CD31ABAB}"/>
          </ac:spMkLst>
        </pc:spChg>
      </pc:sldChg>
      <pc:sldChg chg="modSp del">
        <pc:chgData name="Yoel Kortick" userId="167978f5-7f40-4909-85d5-d4149554ad4e" providerId="ADAL" clId="{6436ADF5-8114-424A-9312-9B3604EDE2C5}" dt="2025-07-09T13:19:02.860" v="1155" actId="47"/>
        <pc:sldMkLst>
          <pc:docMk/>
          <pc:sldMk cId="927033395" sldId="730"/>
        </pc:sldMkLst>
      </pc:sldChg>
      <pc:sldChg chg="delSp modSp mod">
        <pc:chgData name="Yoel Kortick" userId="167978f5-7f40-4909-85d5-d4149554ad4e" providerId="ADAL" clId="{6436ADF5-8114-424A-9312-9B3604EDE2C5}" dt="2025-07-11T11:15:27.099" v="5501"/>
        <pc:sldMkLst>
          <pc:docMk/>
          <pc:sldMk cId="591099330" sldId="732"/>
        </pc:sldMkLst>
      </pc:sldChg>
      <pc:sldChg chg="addSp delSp modSp mod modClrScheme chgLayout">
        <pc:chgData name="Yoel Kortick" userId="167978f5-7f40-4909-85d5-d4149554ad4e" providerId="ADAL" clId="{6436ADF5-8114-424A-9312-9B3604EDE2C5}" dt="2025-07-11T11:15:27.099" v="5501"/>
        <pc:sldMkLst>
          <pc:docMk/>
          <pc:sldMk cId="3632410376" sldId="733"/>
        </pc:sldMkLst>
      </pc:sldChg>
      <pc:sldChg chg="addSp delSp modSp mod">
        <pc:chgData name="Yoel Kortick" userId="167978f5-7f40-4909-85d5-d4149554ad4e" providerId="ADAL" clId="{6436ADF5-8114-424A-9312-9B3604EDE2C5}" dt="2025-07-11T11:15:27.099" v="5501"/>
        <pc:sldMkLst>
          <pc:docMk/>
          <pc:sldMk cId="2374676033" sldId="734"/>
        </pc:sldMkLst>
      </pc:sldChg>
      <pc:sldChg chg="addSp delSp modSp mod">
        <pc:chgData name="Yoel Kortick" userId="167978f5-7f40-4909-85d5-d4149554ad4e" providerId="ADAL" clId="{6436ADF5-8114-424A-9312-9B3604EDE2C5}" dt="2025-07-11T11:15:27.099" v="5501"/>
        <pc:sldMkLst>
          <pc:docMk/>
          <pc:sldMk cId="3925278742" sldId="736"/>
        </pc:sldMkLst>
      </pc:sldChg>
      <pc:sldChg chg="addSp delSp modSp mod">
        <pc:chgData name="Yoel Kortick" userId="167978f5-7f40-4909-85d5-d4149554ad4e" providerId="ADAL" clId="{6436ADF5-8114-424A-9312-9B3604EDE2C5}" dt="2025-07-11T11:15:27.099" v="5501"/>
        <pc:sldMkLst>
          <pc:docMk/>
          <pc:sldMk cId="3965880344" sldId="737"/>
        </pc:sldMkLst>
      </pc:sldChg>
      <pc:sldChg chg="addSp delSp modSp mod">
        <pc:chgData name="Yoel Kortick" userId="167978f5-7f40-4909-85d5-d4149554ad4e" providerId="ADAL" clId="{6436ADF5-8114-424A-9312-9B3604EDE2C5}" dt="2025-07-11T11:15:27.099" v="5501"/>
        <pc:sldMkLst>
          <pc:docMk/>
          <pc:sldMk cId="223129772" sldId="738"/>
        </pc:sldMkLst>
      </pc:sldChg>
      <pc:sldChg chg="modSp del">
        <pc:chgData name="Yoel Kortick" userId="167978f5-7f40-4909-85d5-d4149554ad4e" providerId="ADAL" clId="{6436ADF5-8114-424A-9312-9B3604EDE2C5}" dt="2025-07-10T07:57:48.706" v="3840" actId="47"/>
        <pc:sldMkLst>
          <pc:docMk/>
          <pc:sldMk cId="2198726543" sldId="739"/>
        </pc:sldMkLst>
      </pc:sldChg>
      <pc:sldChg chg="addSp delSp modSp mod">
        <pc:chgData name="Yoel Kortick" userId="167978f5-7f40-4909-85d5-d4149554ad4e" providerId="ADAL" clId="{6436ADF5-8114-424A-9312-9B3604EDE2C5}" dt="2025-07-11T11:26:52.560" v="5751" actId="14100"/>
        <pc:sldMkLst>
          <pc:docMk/>
          <pc:sldMk cId="3771958797" sldId="740"/>
        </pc:sldMkLst>
      </pc:sldChg>
      <pc:sldChg chg="modSp del">
        <pc:chgData name="Yoel Kortick" userId="167978f5-7f40-4909-85d5-d4149554ad4e" providerId="ADAL" clId="{6436ADF5-8114-424A-9312-9B3604EDE2C5}" dt="2025-07-10T07:42:07.454" v="3294" actId="47"/>
        <pc:sldMkLst>
          <pc:docMk/>
          <pc:sldMk cId="1746544141" sldId="743"/>
        </pc:sldMkLst>
      </pc:sldChg>
      <pc:sldChg chg="modSp del">
        <pc:chgData name="Yoel Kortick" userId="167978f5-7f40-4909-85d5-d4149554ad4e" providerId="ADAL" clId="{6436ADF5-8114-424A-9312-9B3604EDE2C5}" dt="2025-07-10T07:42:08.900" v="3295" actId="47"/>
        <pc:sldMkLst>
          <pc:docMk/>
          <pc:sldMk cId="1152585869" sldId="744"/>
        </pc:sldMkLst>
      </pc:sldChg>
      <pc:sldChg chg="delSp modSp mod">
        <pc:chgData name="Yoel Kortick" userId="167978f5-7f40-4909-85d5-d4149554ad4e" providerId="ADAL" clId="{6436ADF5-8114-424A-9312-9B3604EDE2C5}" dt="2025-07-11T10:41:35.049" v="5103" actId="313"/>
        <pc:sldMkLst>
          <pc:docMk/>
          <pc:sldMk cId="2396377700" sldId="745"/>
        </pc:sldMkLst>
        <pc:spChg chg="mod">
          <ac:chgData name="Yoel Kortick" userId="167978f5-7f40-4909-85d5-d4149554ad4e" providerId="ADAL" clId="{6436ADF5-8114-424A-9312-9B3604EDE2C5}" dt="2025-07-11T09:33:12.138" v="4402" actId="255"/>
          <ac:spMkLst>
            <pc:docMk/>
            <pc:sldMk cId="2396377700" sldId="745"/>
            <ac:spMk id="10" creationId="{645F0660-C157-B86F-C6F9-CB9624762F37}"/>
          </ac:spMkLst>
        </pc:spChg>
      </pc:sldChg>
      <pc:sldChg chg="del">
        <pc:chgData name="Yoel Kortick" userId="167978f5-7f40-4909-85d5-d4149554ad4e" providerId="ADAL" clId="{6436ADF5-8114-424A-9312-9B3604EDE2C5}" dt="2025-07-09T06:24:30.677" v="7" actId="47"/>
        <pc:sldMkLst>
          <pc:docMk/>
          <pc:sldMk cId="3306452126" sldId="758"/>
        </pc:sldMkLst>
      </pc:sldChg>
      <pc:sldChg chg="del">
        <pc:chgData name="Yoel Kortick" userId="167978f5-7f40-4909-85d5-d4149554ad4e" providerId="ADAL" clId="{6436ADF5-8114-424A-9312-9B3604EDE2C5}" dt="2025-07-09T06:24:30.677" v="7" actId="47"/>
        <pc:sldMkLst>
          <pc:docMk/>
          <pc:sldMk cId="3197582671" sldId="759"/>
        </pc:sldMkLst>
      </pc:sldChg>
      <pc:sldChg chg="del">
        <pc:chgData name="Yoel Kortick" userId="167978f5-7f40-4909-85d5-d4149554ad4e" providerId="ADAL" clId="{6436ADF5-8114-424A-9312-9B3604EDE2C5}" dt="2025-07-09T06:24:30.677" v="7" actId="47"/>
        <pc:sldMkLst>
          <pc:docMk/>
          <pc:sldMk cId="222164029" sldId="760"/>
        </pc:sldMkLst>
      </pc:sldChg>
      <pc:sldChg chg="del">
        <pc:chgData name="Yoel Kortick" userId="167978f5-7f40-4909-85d5-d4149554ad4e" providerId="ADAL" clId="{6436ADF5-8114-424A-9312-9B3604EDE2C5}" dt="2025-07-09T06:24:30.677" v="7" actId="47"/>
        <pc:sldMkLst>
          <pc:docMk/>
          <pc:sldMk cId="4259063968" sldId="761"/>
        </pc:sldMkLst>
      </pc:sldChg>
      <pc:sldChg chg="del">
        <pc:chgData name="Yoel Kortick" userId="167978f5-7f40-4909-85d5-d4149554ad4e" providerId="ADAL" clId="{6436ADF5-8114-424A-9312-9B3604EDE2C5}" dt="2025-07-09T06:24:30.677" v="7" actId="47"/>
        <pc:sldMkLst>
          <pc:docMk/>
          <pc:sldMk cId="636933920" sldId="764"/>
        </pc:sldMkLst>
      </pc:sldChg>
      <pc:sldChg chg="del">
        <pc:chgData name="Yoel Kortick" userId="167978f5-7f40-4909-85d5-d4149554ad4e" providerId="ADAL" clId="{6436ADF5-8114-424A-9312-9B3604EDE2C5}" dt="2025-07-09T06:24:30.677" v="7" actId="47"/>
        <pc:sldMkLst>
          <pc:docMk/>
          <pc:sldMk cId="3044382958" sldId="765"/>
        </pc:sldMkLst>
      </pc:sldChg>
      <pc:sldChg chg="del">
        <pc:chgData name="Yoel Kortick" userId="167978f5-7f40-4909-85d5-d4149554ad4e" providerId="ADAL" clId="{6436ADF5-8114-424A-9312-9B3604EDE2C5}" dt="2025-07-09T06:24:30.677" v="7" actId="47"/>
        <pc:sldMkLst>
          <pc:docMk/>
          <pc:sldMk cId="3308271951" sldId="766"/>
        </pc:sldMkLst>
      </pc:sldChg>
      <pc:sldChg chg="del">
        <pc:chgData name="Yoel Kortick" userId="167978f5-7f40-4909-85d5-d4149554ad4e" providerId="ADAL" clId="{6436ADF5-8114-424A-9312-9B3604EDE2C5}" dt="2025-07-09T06:24:30.677" v="7" actId="47"/>
        <pc:sldMkLst>
          <pc:docMk/>
          <pc:sldMk cId="950025103" sldId="768"/>
        </pc:sldMkLst>
      </pc:sldChg>
      <pc:sldChg chg="del">
        <pc:chgData name="Yoel Kortick" userId="167978f5-7f40-4909-85d5-d4149554ad4e" providerId="ADAL" clId="{6436ADF5-8114-424A-9312-9B3604EDE2C5}" dt="2025-07-09T06:24:30.677" v="7" actId="47"/>
        <pc:sldMkLst>
          <pc:docMk/>
          <pc:sldMk cId="1743549589" sldId="771"/>
        </pc:sldMkLst>
      </pc:sldChg>
      <pc:sldChg chg="del">
        <pc:chgData name="Yoel Kortick" userId="167978f5-7f40-4909-85d5-d4149554ad4e" providerId="ADAL" clId="{6436ADF5-8114-424A-9312-9B3604EDE2C5}" dt="2025-07-09T06:24:30.677" v="7" actId="47"/>
        <pc:sldMkLst>
          <pc:docMk/>
          <pc:sldMk cId="654638832" sldId="772"/>
        </pc:sldMkLst>
      </pc:sldChg>
      <pc:sldChg chg="del">
        <pc:chgData name="Yoel Kortick" userId="167978f5-7f40-4909-85d5-d4149554ad4e" providerId="ADAL" clId="{6436ADF5-8114-424A-9312-9B3604EDE2C5}" dt="2025-07-09T06:24:30.677" v="7" actId="47"/>
        <pc:sldMkLst>
          <pc:docMk/>
          <pc:sldMk cId="4015269979" sldId="774"/>
        </pc:sldMkLst>
      </pc:sldChg>
      <pc:sldChg chg="del">
        <pc:chgData name="Yoel Kortick" userId="167978f5-7f40-4909-85d5-d4149554ad4e" providerId="ADAL" clId="{6436ADF5-8114-424A-9312-9B3604EDE2C5}" dt="2025-07-09T06:24:30.677" v="7" actId="47"/>
        <pc:sldMkLst>
          <pc:docMk/>
          <pc:sldMk cId="2661847803" sldId="775"/>
        </pc:sldMkLst>
      </pc:sldChg>
      <pc:sldChg chg="del">
        <pc:chgData name="Yoel Kortick" userId="167978f5-7f40-4909-85d5-d4149554ad4e" providerId="ADAL" clId="{6436ADF5-8114-424A-9312-9B3604EDE2C5}" dt="2025-07-09T06:24:30.677" v="7" actId="47"/>
        <pc:sldMkLst>
          <pc:docMk/>
          <pc:sldMk cId="2611607577" sldId="776"/>
        </pc:sldMkLst>
      </pc:sldChg>
      <pc:sldChg chg="del">
        <pc:chgData name="Yoel Kortick" userId="167978f5-7f40-4909-85d5-d4149554ad4e" providerId="ADAL" clId="{6436ADF5-8114-424A-9312-9B3604EDE2C5}" dt="2025-07-09T06:24:30.677" v="7" actId="47"/>
        <pc:sldMkLst>
          <pc:docMk/>
          <pc:sldMk cId="3872669654" sldId="777"/>
        </pc:sldMkLst>
      </pc:sldChg>
      <pc:sldChg chg="del">
        <pc:chgData name="Yoel Kortick" userId="167978f5-7f40-4909-85d5-d4149554ad4e" providerId="ADAL" clId="{6436ADF5-8114-424A-9312-9B3604EDE2C5}" dt="2025-07-09T06:24:30.677" v="7" actId="47"/>
        <pc:sldMkLst>
          <pc:docMk/>
          <pc:sldMk cId="3883126636" sldId="778"/>
        </pc:sldMkLst>
      </pc:sldChg>
      <pc:sldChg chg="del">
        <pc:chgData name="Yoel Kortick" userId="167978f5-7f40-4909-85d5-d4149554ad4e" providerId="ADAL" clId="{6436ADF5-8114-424A-9312-9B3604EDE2C5}" dt="2025-07-09T06:24:30.677" v="7" actId="47"/>
        <pc:sldMkLst>
          <pc:docMk/>
          <pc:sldMk cId="4186158771" sldId="780"/>
        </pc:sldMkLst>
      </pc:sldChg>
      <pc:sldChg chg="addSp delSp modSp mod">
        <pc:chgData name="Yoel Kortick" userId="167978f5-7f40-4909-85d5-d4149554ad4e" providerId="ADAL" clId="{6436ADF5-8114-424A-9312-9B3604EDE2C5}" dt="2025-07-11T11:27:11.181" v="5757" actId="1036"/>
        <pc:sldMkLst>
          <pc:docMk/>
          <pc:sldMk cId="556882186" sldId="781"/>
        </pc:sldMkLst>
      </pc:sldChg>
      <pc:sldChg chg="addSp delSp modSp mod">
        <pc:chgData name="Yoel Kortick" userId="167978f5-7f40-4909-85d5-d4149554ad4e" providerId="ADAL" clId="{6436ADF5-8114-424A-9312-9B3604EDE2C5}" dt="2025-07-11T10:42:40.738" v="5111" actId="208"/>
        <pc:sldMkLst>
          <pc:docMk/>
          <pc:sldMk cId="608885219" sldId="782"/>
        </pc:sldMkLst>
        <pc:spChg chg="mod">
          <ac:chgData name="Yoel Kortick" userId="167978f5-7f40-4909-85d5-d4149554ad4e" providerId="ADAL" clId="{6436ADF5-8114-424A-9312-9B3604EDE2C5}" dt="2025-07-11T09:33:18.236" v="4403" actId="255"/>
          <ac:spMkLst>
            <pc:docMk/>
            <pc:sldMk cId="608885219" sldId="782"/>
            <ac:spMk id="10" creationId="{0ADE443E-B320-9C49-E732-1FFE854E3196}"/>
          </ac:spMkLst>
        </pc:spChg>
      </pc:sldChg>
      <pc:sldChg chg="addSp modSp mod">
        <pc:chgData name="Yoel Kortick" userId="167978f5-7f40-4909-85d5-d4149554ad4e" providerId="ADAL" clId="{6436ADF5-8114-424A-9312-9B3604EDE2C5}" dt="2025-07-11T11:28:11.181" v="5760" actId="11529"/>
        <pc:sldMkLst>
          <pc:docMk/>
          <pc:sldMk cId="1549726614" sldId="783"/>
        </pc:sldMkLst>
        <pc:spChg chg="mod">
          <ac:chgData name="Yoel Kortick" userId="167978f5-7f40-4909-85d5-d4149554ad4e" providerId="ADAL" clId="{6436ADF5-8114-424A-9312-9B3604EDE2C5}" dt="2025-07-11T09:33:24.923" v="4404" actId="255"/>
          <ac:spMkLst>
            <pc:docMk/>
            <pc:sldMk cId="1549726614" sldId="783"/>
            <ac:spMk id="10" creationId="{D48F4833-710B-6192-E5C1-49E9DB2DC03E}"/>
          </ac:spMkLst>
        </pc:spChg>
      </pc:sldChg>
      <pc:sldChg chg="modSp del mod">
        <pc:chgData name="Yoel Kortick" userId="167978f5-7f40-4909-85d5-d4149554ad4e" providerId="ADAL" clId="{6436ADF5-8114-424A-9312-9B3604EDE2C5}" dt="2025-07-11T10:43:46.872" v="5118" actId="47"/>
        <pc:sldMkLst>
          <pc:docMk/>
          <pc:sldMk cId="318696011" sldId="784"/>
        </pc:sldMkLst>
      </pc:sldChg>
      <pc:sldChg chg="modSp del mod">
        <pc:chgData name="Yoel Kortick" userId="167978f5-7f40-4909-85d5-d4149554ad4e" providerId="ADAL" clId="{6436ADF5-8114-424A-9312-9B3604EDE2C5}" dt="2025-07-11T10:43:48.599" v="5119" actId="47"/>
        <pc:sldMkLst>
          <pc:docMk/>
          <pc:sldMk cId="2759362149" sldId="785"/>
        </pc:sldMkLst>
      </pc:sldChg>
      <pc:sldChg chg="addSp delSp modSp mod">
        <pc:chgData name="Yoel Kortick" userId="167978f5-7f40-4909-85d5-d4149554ad4e" providerId="ADAL" clId="{6436ADF5-8114-424A-9312-9B3604EDE2C5}" dt="2025-07-11T10:44:00.342" v="5144" actId="208"/>
        <pc:sldMkLst>
          <pc:docMk/>
          <pc:sldMk cId="2517312030" sldId="786"/>
        </pc:sldMkLst>
        <pc:spChg chg="mod">
          <ac:chgData name="Yoel Kortick" userId="167978f5-7f40-4909-85d5-d4149554ad4e" providerId="ADAL" clId="{6436ADF5-8114-424A-9312-9B3604EDE2C5}" dt="2025-07-11T09:33:45.871" v="4407" actId="255"/>
          <ac:spMkLst>
            <pc:docMk/>
            <pc:sldMk cId="2517312030" sldId="786"/>
            <ac:spMk id="10" creationId="{117DF20F-6A34-09AC-D5D2-968829FA4E34}"/>
          </ac:spMkLst>
        </pc:spChg>
      </pc:sldChg>
      <pc:sldChg chg="addSp delSp modSp mod">
        <pc:chgData name="Yoel Kortick" userId="167978f5-7f40-4909-85d5-d4149554ad4e" providerId="ADAL" clId="{6436ADF5-8114-424A-9312-9B3604EDE2C5}" dt="2025-07-11T10:45:29.536" v="5174" actId="1076"/>
        <pc:sldMkLst>
          <pc:docMk/>
          <pc:sldMk cId="76916586" sldId="787"/>
        </pc:sldMkLst>
        <pc:spChg chg="mod">
          <ac:chgData name="Yoel Kortick" userId="167978f5-7f40-4909-85d5-d4149554ad4e" providerId="ADAL" clId="{6436ADF5-8114-424A-9312-9B3604EDE2C5}" dt="2025-07-11T10:45:24.550" v="5172" actId="14100"/>
          <ac:spMkLst>
            <pc:docMk/>
            <pc:sldMk cId="76916586" sldId="787"/>
            <ac:spMk id="7" creationId="{30A2401B-9473-C92B-05B7-BE5BBEE4BBDB}"/>
          </ac:spMkLst>
        </pc:spChg>
        <pc:spChg chg="mod">
          <ac:chgData name="Yoel Kortick" userId="167978f5-7f40-4909-85d5-d4149554ad4e" providerId="ADAL" clId="{6436ADF5-8114-424A-9312-9B3604EDE2C5}" dt="2025-07-11T10:44:28.027" v="5148" actId="33524"/>
          <ac:spMkLst>
            <pc:docMk/>
            <pc:sldMk cId="76916586" sldId="787"/>
            <ac:spMk id="8" creationId="{A47C666E-5938-E820-8781-437F6BEBF63A}"/>
          </ac:spMkLst>
        </pc:spChg>
        <pc:spChg chg="mod">
          <ac:chgData name="Yoel Kortick" userId="167978f5-7f40-4909-85d5-d4149554ad4e" providerId="ADAL" clId="{6436ADF5-8114-424A-9312-9B3604EDE2C5}" dt="2025-07-11T09:33:51.135" v="4408" actId="255"/>
          <ac:spMkLst>
            <pc:docMk/>
            <pc:sldMk cId="76916586" sldId="787"/>
            <ac:spMk id="10" creationId="{B2CAB7F4-35A1-F39D-864C-5D17E79B0AD2}"/>
          </ac:spMkLst>
        </pc:spChg>
      </pc:sldChg>
      <pc:sldChg chg="addSp delSp modSp mod">
        <pc:chgData name="Yoel Kortick" userId="167978f5-7f40-4909-85d5-d4149554ad4e" providerId="ADAL" clId="{6436ADF5-8114-424A-9312-9B3604EDE2C5}" dt="2025-07-11T10:46:08.102" v="5178" actId="208"/>
        <pc:sldMkLst>
          <pc:docMk/>
          <pc:sldMk cId="982811814" sldId="788"/>
        </pc:sldMkLst>
        <pc:spChg chg="mod">
          <ac:chgData name="Yoel Kortick" userId="167978f5-7f40-4909-85d5-d4149554ad4e" providerId="ADAL" clId="{6436ADF5-8114-424A-9312-9B3604EDE2C5}" dt="2025-07-11T09:33:57.005" v="4409" actId="255"/>
          <ac:spMkLst>
            <pc:docMk/>
            <pc:sldMk cId="982811814" sldId="788"/>
            <ac:spMk id="10" creationId="{A4ABE4BE-51B4-AC6F-BDC6-24DBAF05A7BE}"/>
          </ac:spMkLst>
        </pc:spChg>
      </pc:sldChg>
      <pc:sldChg chg="modSp del mod">
        <pc:chgData name="Yoel Kortick" userId="167978f5-7f40-4909-85d5-d4149554ad4e" providerId="ADAL" clId="{6436ADF5-8114-424A-9312-9B3604EDE2C5}" dt="2025-07-11T10:46:23.885" v="5179" actId="47"/>
        <pc:sldMkLst>
          <pc:docMk/>
          <pc:sldMk cId="4138046499" sldId="789"/>
        </pc:sldMkLst>
      </pc:sldChg>
      <pc:sldChg chg="addSp delSp modSp mod">
        <pc:chgData name="Yoel Kortick" userId="167978f5-7f40-4909-85d5-d4149554ad4e" providerId="ADAL" clId="{6436ADF5-8114-424A-9312-9B3604EDE2C5}" dt="2025-07-11T10:47:57.031" v="5189" actId="478"/>
        <pc:sldMkLst>
          <pc:docMk/>
          <pc:sldMk cId="2357073124" sldId="790"/>
        </pc:sldMkLst>
      </pc:sldChg>
      <pc:sldChg chg="addSp delSp modSp mod">
        <pc:chgData name="Yoel Kortick" userId="167978f5-7f40-4909-85d5-d4149554ad4e" providerId="ADAL" clId="{6436ADF5-8114-424A-9312-9B3604EDE2C5}" dt="2025-07-11T10:49:51.937" v="5200" actId="167"/>
        <pc:sldMkLst>
          <pc:docMk/>
          <pc:sldMk cId="59962400" sldId="791"/>
        </pc:sldMkLst>
      </pc:sldChg>
      <pc:sldChg chg="del">
        <pc:chgData name="Yoel Kortick" userId="167978f5-7f40-4909-85d5-d4149554ad4e" providerId="ADAL" clId="{6436ADF5-8114-424A-9312-9B3604EDE2C5}" dt="2025-07-09T06:24:30.677" v="7" actId="47"/>
        <pc:sldMkLst>
          <pc:docMk/>
          <pc:sldMk cId="500481024" sldId="793"/>
        </pc:sldMkLst>
      </pc:sldChg>
      <pc:sldChg chg="del">
        <pc:chgData name="Yoel Kortick" userId="167978f5-7f40-4909-85d5-d4149554ad4e" providerId="ADAL" clId="{6436ADF5-8114-424A-9312-9B3604EDE2C5}" dt="2025-07-09T06:24:30.677" v="7" actId="47"/>
        <pc:sldMkLst>
          <pc:docMk/>
          <pc:sldMk cId="267772505" sldId="794"/>
        </pc:sldMkLst>
      </pc:sldChg>
      <pc:sldChg chg="del">
        <pc:chgData name="Yoel Kortick" userId="167978f5-7f40-4909-85d5-d4149554ad4e" providerId="ADAL" clId="{6436ADF5-8114-424A-9312-9B3604EDE2C5}" dt="2025-07-09T06:24:30.677" v="7" actId="47"/>
        <pc:sldMkLst>
          <pc:docMk/>
          <pc:sldMk cId="758149009" sldId="796"/>
        </pc:sldMkLst>
      </pc:sldChg>
      <pc:sldChg chg="del">
        <pc:chgData name="Yoel Kortick" userId="167978f5-7f40-4909-85d5-d4149554ad4e" providerId="ADAL" clId="{6436ADF5-8114-424A-9312-9B3604EDE2C5}" dt="2025-07-09T06:24:30.677" v="7" actId="47"/>
        <pc:sldMkLst>
          <pc:docMk/>
          <pc:sldMk cId="663415569" sldId="797"/>
        </pc:sldMkLst>
      </pc:sldChg>
      <pc:sldChg chg="del">
        <pc:chgData name="Yoel Kortick" userId="167978f5-7f40-4909-85d5-d4149554ad4e" providerId="ADAL" clId="{6436ADF5-8114-424A-9312-9B3604EDE2C5}" dt="2025-07-09T06:24:30.677" v="7" actId="47"/>
        <pc:sldMkLst>
          <pc:docMk/>
          <pc:sldMk cId="1782986614" sldId="798"/>
        </pc:sldMkLst>
      </pc:sldChg>
      <pc:sldChg chg="del">
        <pc:chgData name="Yoel Kortick" userId="167978f5-7f40-4909-85d5-d4149554ad4e" providerId="ADAL" clId="{6436ADF5-8114-424A-9312-9B3604EDE2C5}" dt="2025-07-09T06:24:30.677" v="7" actId="47"/>
        <pc:sldMkLst>
          <pc:docMk/>
          <pc:sldMk cId="594686783" sldId="799"/>
        </pc:sldMkLst>
      </pc:sldChg>
      <pc:sldChg chg="del">
        <pc:chgData name="Yoel Kortick" userId="167978f5-7f40-4909-85d5-d4149554ad4e" providerId="ADAL" clId="{6436ADF5-8114-424A-9312-9B3604EDE2C5}" dt="2025-07-09T06:24:30.677" v="7" actId="47"/>
        <pc:sldMkLst>
          <pc:docMk/>
          <pc:sldMk cId="3933730125" sldId="800"/>
        </pc:sldMkLst>
      </pc:sldChg>
      <pc:sldChg chg="del">
        <pc:chgData name="Yoel Kortick" userId="167978f5-7f40-4909-85d5-d4149554ad4e" providerId="ADAL" clId="{6436ADF5-8114-424A-9312-9B3604EDE2C5}" dt="2025-07-09T06:24:30.677" v="7" actId="47"/>
        <pc:sldMkLst>
          <pc:docMk/>
          <pc:sldMk cId="2514404049" sldId="801"/>
        </pc:sldMkLst>
      </pc:sldChg>
      <pc:sldChg chg="del">
        <pc:chgData name="Yoel Kortick" userId="167978f5-7f40-4909-85d5-d4149554ad4e" providerId="ADAL" clId="{6436ADF5-8114-424A-9312-9B3604EDE2C5}" dt="2025-07-09T06:24:30.677" v="7" actId="47"/>
        <pc:sldMkLst>
          <pc:docMk/>
          <pc:sldMk cId="3855313965" sldId="802"/>
        </pc:sldMkLst>
      </pc:sldChg>
      <pc:sldChg chg="del">
        <pc:chgData name="Yoel Kortick" userId="167978f5-7f40-4909-85d5-d4149554ad4e" providerId="ADAL" clId="{6436ADF5-8114-424A-9312-9B3604EDE2C5}" dt="2025-07-09T06:24:30.677" v="7" actId="47"/>
        <pc:sldMkLst>
          <pc:docMk/>
          <pc:sldMk cId="2912888166" sldId="803"/>
        </pc:sldMkLst>
      </pc:sldChg>
      <pc:sldChg chg="del">
        <pc:chgData name="Yoel Kortick" userId="167978f5-7f40-4909-85d5-d4149554ad4e" providerId="ADAL" clId="{6436ADF5-8114-424A-9312-9B3604EDE2C5}" dt="2025-07-09T06:24:30.677" v="7" actId="47"/>
        <pc:sldMkLst>
          <pc:docMk/>
          <pc:sldMk cId="4178526539" sldId="804"/>
        </pc:sldMkLst>
      </pc:sldChg>
      <pc:sldChg chg="del">
        <pc:chgData name="Yoel Kortick" userId="167978f5-7f40-4909-85d5-d4149554ad4e" providerId="ADAL" clId="{6436ADF5-8114-424A-9312-9B3604EDE2C5}" dt="2025-07-09T06:24:30.677" v="7" actId="47"/>
        <pc:sldMkLst>
          <pc:docMk/>
          <pc:sldMk cId="462357106" sldId="805"/>
        </pc:sldMkLst>
      </pc:sldChg>
      <pc:sldChg chg="modSp mod">
        <pc:chgData name="Yoel Kortick" userId="167978f5-7f40-4909-85d5-d4149554ad4e" providerId="ADAL" clId="{6436ADF5-8114-424A-9312-9B3604EDE2C5}" dt="2025-07-09T06:24:51.496" v="12" actId="20577"/>
        <pc:sldMkLst>
          <pc:docMk/>
          <pc:sldMk cId="2936091595" sldId="2147480407"/>
        </pc:sldMkLst>
        <pc:spChg chg="mod">
          <ac:chgData name="Yoel Kortick" userId="167978f5-7f40-4909-85d5-d4149554ad4e" providerId="ADAL" clId="{6436ADF5-8114-424A-9312-9B3604EDE2C5}" dt="2025-07-09T06:21:46.179" v="0"/>
          <ac:spMkLst>
            <pc:docMk/>
            <pc:sldMk cId="2936091595" sldId="2147480407"/>
            <ac:spMk id="2" creationId="{00000000-0000-0000-0000-000000000000}"/>
          </ac:spMkLst>
        </pc:spChg>
        <pc:spChg chg="mod">
          <ac:chgData name="Yoel Kortick" userId="167978f5-7f40-4909-85d5-d4149554ad4e" providerId="ADAL" clId="{6436ADF5-8114-424A-9312-9B3604EDE2C5}" dt="2025-07-09T06:24:51.496" v="12" actId="20577"/>
          <ac:spMkLst>
            <pc:docMk/>
            <pc:sldMk cId="2936091595" sldId="2147480407"/>
            <ac:spMk id="5" creationId="{600F600C-6408-A9A6-426D-17EE21FEA9F6}"/>
          </ac:spMkLst>
        </pc:spChg>
      </pc:sldChg>
      <pc:sldChg chg="modSp mod">
        <pc:chgData name="Yoel Kortick" userId="167978f5-7f40-4909-85d5-d4149554ad4e" providerId="ADAL" clId="{6436ADF5-8114-424A-9312-9B3604EDE2C5}" dt="2025-07-11T11:15:27.099" v="5501"/>
        <pc:sldMkLst>
          <pc:docMk/>
          <pc:sldMk cId="2711077615" sldId="2147480430"/>
        </pc:sldMkLst>
        <pc:spChg chg="mod">
          <ac:chgData name="Yoel Kortick" userId="167978f5-7f40-4909-85d5-d4149554ad4e" providerId="ADAL" clId="{6436ADF5-8114-424A-9312-9B3604EDE2C5}" dt="2025-07-11T11:15:27.099" v="5501"/>
          <ac:spMkLst>
            <pc:docMk/>
            <pc:sldMk cId="2711077615" sldId="2147480430"/>
            <ac:spMk id="5" creationId="{00000000-0000-0000-0000-000000000000}"/>
          </ac:spMkLst>
        </pc:spChg>
      </pc:sldChg>
      <pc:sldChg chg="modSp">
        <pc:chgData name="Yoel Kortick" userId="167978f5-7f40-4909-85d5-d4149554ad4e" providerId="ADAL" clId="{6436ADF5-8114-424A-9312-9B3604EDE2C5}" dt="2025-07-09T06:22:18.794" v="1"/>
        <pc:sldMkLst>
          <pc:docMk/>
          <pc:sldMk cId="3215317713" sldId="2147480431"/>
        </pc:sldMkLst>
        <pc:spChg chg="mod">
          <ac:chgData name="Yoel Kortick" userId="167978f5-7f40-4909-85d5-d4149554ad4e" providerId="ADAL" clId="{6436ADF5-8114-424A-9312-9B3604EDE2C5}" dt="2025-07-09T06:22:18.794" v="1"/>
          <ac:spMkLst>
            <pc:docMk/>
            <pc:sldMk cId="3215317713" sldId="2147480431"/>
            <ac:spMk id="5" creationId="{AC821D1E-55D9-ED48-ABA7-12156B4F3037}"/>
          </ac:spMkLst>
        </pc:spChg>
      </pc:sldChg>
      <pc:sldChg chg="modSp">
        <pc:chgData name="Yoel Kortick" userId="167978f5-7f40-4909-85d5-d4149554ad4e" providerId="ADAL" clId="{6436ADF5-8114-424A-9312-9B3604EDE2C5}" dt="2025-07-09T06:22:42.392" v="2"/>
        <pc:sldMkLst>
          <pc:docMk/>
          <pc:sldMk cId="1195457792" sldId="2147480432"/>
        </pc:sldMkLst>
        <pc:spChg chg="mod">
          <ac:chgData name="Yoel Kortick" userId="167978f5-7f40-4909-85d5-d4149554ad4e" providerId="ADAL" clId="{6436ADF5-8114-424A-9312-9B3604EDE2C5}" dt="2025-07-09T06:22:42.392" v="2"/>
          <ac:spMkLst>
            <pc:docMk/>
            <pc:sldMk cId="1195457792" sldId="2147480432"/>
            <ac:spMk id="5" creationId="{AAD7CB18-C58B-BE08-DA4E-D7177B83588C}"/>
          </ac:spMkLst>
        </pc:spChg>
      </pc:sldChg>
      <pc:sldChg chg="modSp mod">
        <pc:chgData name="Yoel Kortick" userId="167978f5-7f40-4909-85d5-d4149554ad4e" providerId="ADAL" clId="{6436ADF5-8114-424A-9312-9B3604EDE2C5}" dt="2025-07-11T11:15:27.099" v="5501"/>
        <pc:sldMkLst>
          <pc:docMk/>
          <pc:sldMk cId="3101334533" sldId="2147480433"/>
        </pc:sldMkLst>
      </pc:sldChg>
      <pc:sldChg chg="modSp mod">
        <pc:chgData name="Yoel Kortick" userId="167978f5-7f40-4909-85d5-d4149554ad4e" providerId="ADAL" clId="{6436ADF5-8114-424A-9312-9B3604EDE2C5}" dt="2025-07-11T09:33:04.659" v="4401" actId="255"/>
        <pc:sldMkLst>
          <pc:docMk/>
          <pc:sldMk cId="4187908048" sldId="2147480434"/>
        </pc:sldMkLst>
        <pc:spChg chg="mod">
          <ac:chgData name="Yoel Kortick" userId="167978f5-7f40-4909-85d5-d4149554ad4e" providerId="ADAL" clId="{6436ADF5-8114-424A-9312-9B3604EDE2C5}" dt="2025-07-11T09:33:04.659" v="4401" actId="255"/>
          <ac:spMkLst>
            <pc:docMk/>
            <pc:sldMk cId="4187908048" sldId="2147480434"/>
            <ac:spMk id="5" creationId="{D82483CB-88D3-FB16-8B0B-8B907F6B50A9}"/>
          </ac:spMkLst>
        </pc:spChg>
      </pc:sldChg>
      <pc:sldChg chg="modSp">
        <pc:chgData name="Yoel Kortick" userId="167978f5-7f40-4909-85d5-d4149554ad4e" providerId="ADAL" clId="{6436ADF5-8114-424A-9312-9B3604EDE2C5}" dt="2025-07-09T06:24:06.825" v="5"/>
        <pc:sldMkLst>
          <pc:docMk/>
          <pc:sldMk cId="217493611" sldId="2147480435"/>
        </pc:sldMkLst>
        <pc:spChg chg="mod">
          <ac:chgData name="Yoel Kortick" userId="167978f5-7f40-4909-85d5-d4149554ad4e" providerId="ADAL" clId="{6436ADF5-8114-424A-9312-9B3604EDE2C5}" dt="2025-07-09T06:24:06.825" v="5"/>
          <ac:spMkLst>
            <pc:docMk/>
            <pc:sldMk cId="217493611" sldId="2147480435"/>
            <ac:spMk id="5" creationId="{30AC8BB2-32A0-0703-F5CA-0760AF79E4AC}"/>
          </ac:spMkLst>
        </pc:spChg>
      </pc:sldChg>
      <pc:sldChg chg="del">
        <pc:chgData name="Yoel Kortick" userId="167978f5-7f40-4909-85d5-d4149554ad4e" providerId="ADAL" clId="{6436ADF5-8114-424A-9312-9B3604EDE2C5}" dt="2025-07-11T11:12:26.932" v="5489" actId="47"/>
        <pc:sldMkLst>
          <pc:docMk/>
          <pc:sldMk cId="3793389652" sldId="2147480436"/>
        </pc:sldMkLst>
      </pc:sldChg>
      <pc:sldChg chg="del">
        <pc:chgData name="Yoel Kortick" userId="167978f5-7f40-4909-85d5-d4149554ad4e" providerId="ADAL" clId="{6436ADF5-8114-424A-9312-9B3604EDE2C5}" dt="2025-07-09T06:24:30.677" v="7" actId="47"/>
        <pc:sldMkLst>
          <pc:docMk/>
          <pc:sldMk cId="2583671206" sldId="2147480437"/>
        </pc:sldMkLst>
      </pc:sldChg>
      <pc:sldChg chg="addSp delSp modSp add mod">
        <pc:chgData name="Yoel Kortick" userId="167978f5-7f40-4909-85d5-d4149554ad4e" providerId="ADAL" clId="{6436ADF5-8114-424A-9312-9B3604EDE2C5}" dt="2025-07-11T11:19:46.805" v="5658" actId="20577"/>
        <pc:sldMkLst>
          <pc:docMk/>
          <pc:sldMk cId="3570531047" sldId="2147480437"/>
        </pc:sldMkLst>
      </pc:sldChg>
      <pc:sldChg chg="del">
        <pc:chgData name="Yoel Kortick" userId="167978f5-7f40-4909-85d5-d4149554ad4e" providerId="ADAL" clId="{6436ADF5-8114-424A-9312-9B3604EDE2C5}" dt="2025-07-09T06:24:30.677" v="7" actId="47"/>
        <pc:sldMkLst>
          <pc:docMk/>
          <pc:sldMk cId="336357512" sldId="2147480438"/>
        </pc:sldMkLst>
      </pc:sldChg>
      <pc:sldChg chg="addSp delSp modSp add mod">
        <pc:chgData name="Yoel Kortick" userId="167978f5-7f40-4909-85d5-d4149554ad4e" providerId="ADAL" clId="{6436ADF5-8114-424A-9312-9B3604EDE2C5}" dt="2025-07-09T13:34:46.627" v="1535" actId="208"/>
        <pc:sldMkLst>
          <pc:docMk/>
          <pc:sldMk cId="603070814" sldId="2147480438"/>
        </pc:sldMkLst>
      </pc:sldChg>
      <pc:sldChg chg="addSp delSp modSp add mod">
        <pc:chgData name="Yoel Kortick" userId="167978f5-7f40-4909-85d5-d4149554ad4e" providerId="ADAL" clId="{6436ADF5-8114-424A-9312-9B3604EDE2C5}" dt="2025-07-09T13:35:28.952" v="1567" actId="478"/>
        <pc:sldMkLst>
          <pc:docMk/>
          <pc:sldMk cId="1956285084" sldId="2147480439"/>
        </pc:sldMkLst>
      </pc:sldChg>
      <pc:sldChg chg="del">
        <pc:chgData name="Yoel Kortick" userId="167978f5-7f40-4909-85d5-d4149554ad4e" providerId="ADAL" clId="{6436ADF5-8114-424A-9312-9B3604EDE2C5}" dt="2025-07-09T06:24:30.677" v="7" actId="47"/>
        <pc:sldMkLst>
          <pc:docMk/>
          <pc:sldMk cId="1982059557" sldId="2147480439"/>
        </pc:sldMkLst>
      </pc:sldChg>
      <pc:sldChg chg="addSp delSp modSp add mod">
        <pc:chgData name="Yoel Kortick" userId="167978f5-7f40-4909-85d5-d4149554ad4e" providerId="ADAL" clId="{6436ADF5-8114-424A-9312-9B3604EDE2C5}" dt="2025-07-09T13:42:46.711" v="1741" actId="1036"/>
        <pc:sldMkLst>
          <pc:docMk/>
          <pc:sldMk cId="2968204004" sldId="2147480440"/>
        </pc:sldMkLst>
      </pc:sldChg>
      <pc:sldChg chg="del">
        <pc:chgData name="Yoel Kortick" userId="167978f5-7f40-4909-85d5-d4149554ad4e" providerId="ADAL" clId="{6436ADF5-8114-424A-9312-9B3604EDE2C5}" dt="2025-07-09T06:24:30.677" v="7" actId="47"/>
        <pc:sldMkLst>
          <pc:docMk/>
          <pc:sldMk cId="3319784378" sldId="2147480440"/>
        </pc:sldMkLst>
      </pc:sldChg>
      <pc:sldChg chg="del">
        <pc:chgData name="Yoel Kortick" userId="167978f5-7f40-4909-85d5-d4149554ad4e" providerId="ADAL" clId="{6436ADF5-8114-424A-9312-9B3604EDE2C5}" dt="2025-07-09T06:24:30.677" v="7" actId="47"/>
        <pc:sldMkLst>
          <pc:docMk/>
          <pc:sldMk cId="3362003668" sldId="2147480441"/>
        </pc:sldMkLst>
      </pc:sldChg>
      <pc:sldChg chg="addSp delSp modSp add mod">
        <pc:chgData name="Yoel Kortick" userId="167978f5-7f40-4909-85d5-d4149554ad4e" providerId="ADAL" clId="{6436ADF5-8114-424A-9312-9B3604EDE2C5}" dt="2025-07-11T11:20:17.862" v="5660" actId="20577"/>
        <pc:sldMkLst>
          <pc:docMk/>
          <pc:sldMk cId="4054562025" sldId="2147480441"/>
        </pc:sldMkLst>
      </pc:sldChg>
      <pc:sldChg chg="del">
        <pc:chgData name="Yoel Kortick" userId="167978f5-7f40-4909-85d5-d4149554ad4e" providerId="ADAL" clId="{6436ADF5-8114-424A-9312-9B3604EDE2C5}" dt="2025-07-09T06:24:30.677" v="7" actId="47"/>
        <pc:sldMkLst>
          <pc:docMk/>
          <pc:sldMk cId="1212022780" sldId="2147480442"/>
        </pc:sldMkLst>
      </pc:sldChg>
      <pc:sldChg chg="addSp delSp modSp add mod">
        <pc:chgData name="Yoel Kortick" userId="167978f5-7f40-4909-85d5-d4149554ad4e" providerId="ADAL" clId="{6436ADF5-8114-424A-9312-9B3604EDE2C5}" dt="2025-07-09T13:53:51.537" v="1978" actId="208"/>
        <pc:sldMkLst>
          <pc:docMk/>
          <pc:sldMk cId="1718760644" sldId="2147480442"/>
        </pc:sldMkLst>
      </pc:sldChg>
      <pc:sldChg chg="addSp delSp modSp add mod">
        <pc:chgData name="Yoel Kortick" userId="167978f5-7f40-4909-85d5-d4149554ad4e" providerId="ADAL" clId="{6436ADF5-8114-424A-9312-9B3604EDE2C5}" dt="2025-07-11T11:20:58.748" v="5678" actId="14100"/>
        <pc:sldMkLst>
          <pc:docMk/>
          <pc:sldMk cId="1609497727" sldId="2147480443"/>
        </pc:sldMkLst>
      </pc:sldChg>
      <pc:sldChg chg="addSp delSp modSp add mod">
        <pc:chgData name="Yoel Kortick" userId="167978f5-7f40-4909-85d5-d4149554ad4e" providerId="ADAL" clId="{6436ADF5-8114-424A-9312-9B3604EDE2C5}" dt="2025-07-09T14:01:16.070" v="2244" actId="1076"/>
        <pc:sldMkLst>
          <pc:docMk/>
          <pc:sldMk cId="1101623465" sldId="2147480444"/>
        </pc:sldMkLst>
      </pc:sldChg>
      <pc:sldChg chg="addSp delSp modSp add mod">
        <pc:chgData name="Yoel Kortick" userId="167978f5-7f40-4909-85d5-d4149554ad4e" providerId="ADAL" clId="{6436ADF5-8114-424A-9312-9B3604EDE2C5}" dt="2025-07-09T14:07:42.525" v="2393" actId="11529"/>
        <pc:sldMkLst>
          <pc:docMk/>
          <pc:sldMk cId="2234022648" sldId="2147480445"/>
        </pc:sldMkLst>
      </pc:sldChg>
      <pc:sldChg chg="addSp delSp modSp add mod">
        <pc:chgData name="Yoel Kortick" userId="167978f5-7f40-4909-85d5-d4149554ad4e" providerId="ADAL" clId="{6436ADF5-8114-424A-9312-9B3604EDE2C5}" dt="2025-07-09T14:10:35.161" v="2552" actId="33524"/>
        <pc:sldMkLst>
          <pc:docMk/>
          <pc:sldMk cId="2669507069" sldId="2147480446"/>
        </pc:sldMkLst>
      </pc:sldChg>
      <pc:sldChg chg="addSp delSp modSp add mod">
        <pc:chgData name="Yoel Kortick" userId="167978f5-7f40-4909-85d5-d4149554ad4e" providerId="ADAL" clId="{6436ADF5-8114-424A-9312-9B3604EDE2C5}" dt="2025-07-11T11:21:33.180" v="5685" actId="14100"/>
        <pc:sldMkLst>
          <pc:docMk/>
          <pc:sldMk cId="3482368982" sldId="2147480447"/>
        </pc:sldMkLst>
      </pc:sldChg>
      <pc:sldChg chg="addSp delSp modSp add mod">
        <pc:chgData name="Yoel Kortick" userId="167978f5-7f40-4909-85d5-d4149554ad4e" providerId="ADAL" clId="{6436ADF5-8114-424A-9312-9B3604EDE2C5}" dt="2025-07-11T11:21:41.485" v="5696" actId="20577"/>
        <pc:sldMkLst>
          <pc:docMk/>
          <pc:sldMk cId="1968641905" sldId="2147480448"/>
        </pc:sldMkLst>
      </pc:sldChg>
      <pc:sldChg chg="addSp delSp modSp add mod">
        <pc:chgData name="Yoel Kortick" userId="167978f5-7f40-4909-85d5-d4149554ad4e" providerId="ADAL" clId="{6436ADF5-8114-424A-9312-9B3604EDE2C5}" dt="2025-07-09T14:23:30.814" v="2973" actId="14100"/>
        <pc:sldMkLst>
          <pc:docMk/>
          <pc:sldMk cId="4150326484" sldId="2147480449"/>
        </pc:sldMkLst>
      </pc:sldChg>
      <pc:sldChg chg="addSp delSp modSp add del mod">
        <pc:chgData name="Yoel Kortick" userId="167978f5-7f40-4909-85d5-d4149554ad4e" providerId="ADAL" clId="{6436ADF5-8114-424A-9312-9B3604EDE2C5}" dt="2025-07-11T11:15:16.267" v="5500"/>
        <pc:sldMkLst>
          <pc:docMk/>
          <pc:sldMk cId="4143523079" sldId="2147480450"/>
        </pc:sldMkLst>
        <pc:spChg chg="mod">
          <ac:chgData name="Yoel Kortick" userId="167978f5-7f40-4909-85d5-d4149554ad4e" providerId="ADAL" clId="{6436ADF5-8114-424A-9312-9B3604EDE2C5}" dt="2025-07-11T11:15:16.267" v="5500"/>
          <ac:spMkLst>
            <pc:docMk/>
            <pc:sldMk cId="4143523079" sldId="2147480450"/>
            <ac:spMk id="10" creationId="{E03E02B0-AA9B-DD7A-1D25-CFEBDD6C335B}"/>
          </ac:spMkLst>
        </pc:spChg>
      </pc:sldChg>
      <pc:sldChg chg="addSp delSp modSp add del mod">
        <pc:chgData name="Yoel Kortick" userId="167978f5-7f40-4909-85d5-d4149554ad4e" providerId="ADAL" clId="{6436ADF5-8114-424A-9312-9B3604EDE2C5}" dt="2025-07-11T11:15:16.267" v="5500"/>
        <pc:sldMkLst>
          <pc:docMk/>
          <pc:sldMk cId="1747426783" sldId="2147480451"/>
        </pc:sldMkLst>
      </pc:sldChg>
      <pc:sldChg chg="addSp delSp modSp add del mod">
        <pc:chgData name="Yoel Kortick" userId="167978f5-7f40-4909-85d5-d4149554ad4e" providerId="ADAL" clId="{6436ADF5-8114-424A-9312-9B3604EDE2C5}" dt="2025-07-11T11:15:16.267" v="5500"/>
        <pc:sldMkLst>
          <pc:docMk/>
          <pc:sldMk cId="889505179" sldId="2147480452"/>
        </pc:sldMkLst>
        <pc:spChg chg="mod">
          <ac:chgData name="Yoel Kortick" userId="167978f5-7f40-4909-85d5-d4149554ad4e" providerId="ADAL" clId="{6436ADF5-8114-424A-9312-9B3604EDE2C5}" dt="2025-07-10T08:29:28.910" v="4027" actId="20577"/>
          <ac:spMkLst>
            <pc:docMk/>
            <pc:sldMk cId="889505179" sldId="2147480452"/>
            <ac:spMk id="8" creationId="{57B17659-2D2D-5130-7552-2DFF45925DD0}"/>
          </ac:spMkLst>
        </pc:spChg>
        <pc:spChg chg="mod">
          <ac:chgData name="Yoel Kortick" userId="167978f5-7f40-4909-85d5-d4149554ad4e" providerId="ADAL" clId="{6436ADF5-8114-424A-9312-9B3604EDE2C5}" dt="2025-07-11T11:15:16.267" v="5500"/>
          <ac:spMkLst>
            <pc:docMk/>
            <pc:sldMk cId="889505179" sldId="2147480452"/>
            <ac:spMk id="10" creationId="{19B9EC53-C0E5-0EC3-FEB8-45E672ED1398}"/>
          </ac:spMkLst>
        </pc:spChg>
      </pc:sldChg>
      <pc:sldChg chg="modSp add del">
        <pc:chgData name="Yoel Kortick" userId="167978f5-7f40-4909-85d5-d4149554ad4e" providerId="ADAL" clId="{6436ADF5-8114-424A-9312-9B3604EDE2C5}" dt="2025-07-10T14:35:16.911" v="4080" actId="47"/>
        <pc:sldMkLst>
          <pc:docMk/>
          <pc:sldMk cId="2594795847" sldId="2147480453"/>
        </pc:sldMkLst>
      </pc:sldChg>
      <pc:sldChg chg="addSp delSp modSp add mod">
        <pc:chgData name="Yoel Kortick" userId="167978f5-7f40-4909-85d5-d4149554ad4e" providerId="ADAL" clId="{6436ADF5-8114-424A-9312-9B3604EDE2C5}" dt="2025-07-11T11:27:23.186" v="5758" actId="33524"/>
        <pc:sldMkLst>
          <pc:docMk/>
          <pc:sldMk cId="3683706073" sldId="2147480453"/>
        </pc:sldMkLst>
      </pc:sldChg>
      <pc:sldChg chg="modSp add mod">
        <pc:chgData name="Yoel Kortick" userId="167978f5-7f40-4909-85d5-d4149554ad4e" providerId="ADAL" clId="{6436ADF5-8114-424A-9312-9B3604EDE2C5}" dt="2025-07-11T11:15:16.267" v="5500"/>
        <pc:sldMkLst>
          <pc:docMk/>
          <pc:sldMk cId="1190598752" sldId="2147480454"/>
        </pc:sldMkLst>
        <pc:spChg chg="mod">
          <ac:chgData name="Yoel Kortick" userId="167978f5-7f40-4909-85d5-d4149554ad4e" providerId="ADAL" clId="{6436ADF5-8114-424A-9312-9B3604EDE2C5}" dt="2025-07-11T11:15:16.267" v="5500"/>
          <ac:spMkLst>
            <pc:docMk/>
            <pc:sldMk cId="1190598752" sldId="2147480454"/>
            <ac:spMk id="5" creationId="{9B846F0D-B909-A456-29DB-C489EE4A1896}"/>
          </ac:spMkLst>
        </pc:spChg>
      </pc:sldChg>
      <pc:sldChg chg="modSp add del">
        <pc:chgData name="Yoel Kortick" userId="167978f5-7f40-4909-85d5-d4149554ad4e" providerId="ADAL" clId="{6436ADF5-8114-424A-9312-9B3604EDE2C5}" dt="2025-07-10T14:35:19.129" v="4081" actId="47"/>
        <pc:sldMkLst>
          <pc:docMk/>
          <pc:sldMk cId="2345871308" sldId="2147480454"/>
        </pc:sldMkLst>
      </pc:sldChg>
      <pc:sldChg chg="modSp add">
        <pc:chgData name="Yoel Kortick" userId="167978f5-7f40-4909-85d5-d4149554ad4e" providerId="ADAL" clId="{6436ADF5-8114-424A-9312-9B3604EDE2C5}" dt="2025-07-11T11:15:16.267" v="5500"/>
        <pc:sldMkLst>
          <pc:docMk/>
          <pc:sldMk cId="291117639" sldId="2147480455"/>
        </pc:sldMkLst>
        <pc:spChg chg="mod">
          <ac:chgData name="Yoel Kortick" userId="167978f5-7f40-4909-85d5-d4149554ad4e" providerId="ADAL" clId="{6436ADF5-8114-424A-9312-9B3604EDE2C5}" dt="2025-07-11T11:15:16.267" v="5500"/>
          <ac:spMkLst>
            <pc:docMk/>
            <pc:sldMk cId="291117639" sldId="2147480455"/>
            <ac:spMk id="10" creationId="{817478DF-FECC-50FE-DCAB-D09FA02E7D89}"/>
          </ac:spMkLst>
        </pc:spChg>
      </pc:sldChg>
      <pc:sldChg chg="modSp add">
        <pc:chgData name="Yoel Kortick" userId="167978f5-7f40-4909-85d5-d4149554ad4e" providerId="ADAL" clId="{6436ADF5-8114-424A-9312-9B3604EDE2C5}" dt="2025-07-11T11:15:16.267" v="5500"/>
        <pc:sldMkLst>
          <pc:docMk/>
          <pc:sldMk cId="4006535646" sldId="2147480456"/>
        </pc:sldMkLst>
        <pc:spChg chg="mod">
          <ac:chgData name="Yoel Kortick" userId="167978f5-7f40-4909-85d5-d4149554ad4e" providerId="ADAL" clId="{6436ADF5-8114-424A-9312-9B3604EDE2C5}" dt="2025-07-11T11:15:16.267" v="5500"/>
          <ac:spMkLst>
            <pc:docMk/>
            <pc:sldMk cId="4006535646" sldId="2147480456"/>
            <ac:spMk id="10" creationId="{FE700DB1-52CC-A545-B3AA-7F69D74378DC}"/>
          </ac:spMkLst>
        </pc:spChg>
      </pc:sldChg>
      <pc:sldChg chg="modSp add">
        <pc:chgData name="Yoel Kortick" userId="167978f5-7f40-4909-85d5-d4149554ad4e" providerId="ADAL" clId="{6436ADF5-8114-424A-9312-9B3604EDE2C5}" dt="2025-07-11T11:15:16.267" v="5500"/>
        <pc:sldMkLst>
          <pc:docMk/>
          <pc:sldMk cId="3444167244" sldId="2147480457"/>
        </pc:sldMkLst>
        <pc:spChg chg="mod">
          <ac:chgData name="Yoel Kortick" userId="167978f5-7f40-4909-85d5-d4149554ad4e" providerId="ADAL" clId="{6436ADF5-8114-424A-9312-9B3604EDE2C5}" dt="2025-07-11T11:15:16.267" v="5500"/>
          <ac:spMkLst>
            <pc:docMk/>
            <pc:sldMk cId="3444167244" sldId="2147480457"/>
            <ac:spMk id="10" creationId="{C20CE6A9-7E31-3594-DEE2-2A6495863142}"/>
          </ac:spMkLst>
        </pc:spChg>
      </pc:sldChg>
      <pc:sldChg chg="modSp add">
        <pc:chgData name="Yoel Kortick" userId="167978f5-7f40-4909-85d5-d4149554ad4e" providerId="ADAL" clId="{6436ADF5-8114-424A-9312-9B3604EDE2C5}" dt="2025-07-11T11:15:16.267" v="5500"/>
        <pc:sldMkLst>
          <pc:docMk/>
          <pc:sldMk cId="2686549563" sldId="2147480458"/>
        </pc:sldMkLst>
        <pc:spChg chg="mod">
          <ac:chgData name="Yoel Kortick" userId="167978f5-7f40-4909-85d5-d4149554ad4e" providerId="ADAL" clId="{6436ADF5-8114-424A-9312-9B3604EDE2C5}" dt="2025-07-11T11:15:16.267" v="5500"/>
          <ac:spMkLst>
            <pc:docMk/>
            <pc:sldMk cId="2686549563" sldId="2147480458"/>
            <ac:spMk id="10" creationId="{B7CBB2BA-93A1-8D2E-F826-95E4DA50F721}"/>
          </ac:spMkLst>
        </pc:spChg>
      </pc:sldChg>
      <pc:sldChg chg="modSp add">
        <pc:chgData name="Yoel Kortick" userId="167978f5-7f40-4909-85d5-d4149554ad4e" providerId="ADAL" clId="{6436ADF5-8114-424A-9312-9B3604EDE2C5}" dt="2025-07-11T11:15:16.267" v="5500"/>
        <pc:sldMkLst>
          <pc:docMk/>
          <pc:sldMk cId="3517439815" sldId="2147480459"/>
        </pc:sldMkLst>
      </pc:sldChg>
      <pc:sldChg chg="modSp add mod">
        <pc:chgData name="Yoel Kortick" userId="167978f5-7f40-4909-85d5-d4149554ad4e" providerId="ADAL" clId="{6436ADF5-8114-424A-9312-9B3604EDE2C5}" dt="2025-07-11T11:23:47.009" v="5706" actId="1037"/>
        <pc:sldMkLst>
          <pc:docMk/>
          <pc:sldMk cId="2622335308" sldId="2147480460"/>
        </pc:sldMkLst>
        <pc:spChg chg="mod">
          <ac:chgData name="Yoel Kortick" userId="167978f5-7f40-4909-85d5-d4149554ad4e" providerId="ADAL" clId="{6436ADF5-8114-424A-9312-9B3604EDE2C5}" dt="2025-07-11T11:15:16.267" v="5500"/>
          <ac:spMkLst>
            <pc:docMk/>
            <pc:sldMk cId="2622335308" sldId="2147480460"/>
            <ac:spMk id="10" creationId="{84C38B30-07A4-7F11-CE49-0E7634E7E01D}"/>
          </ac:spMkLst>
        </pc:spChg>
      </pc:sldChg>
      <pc:sldChg chg="modSp add">
        <pc:chgData name="Yoel Kortick" userId="167978f5-7f40-4909-85d5-d4149554ad4e" providerId="ADAL" clId="{6436ADF5-8114-424A-9312-9B3604EDE2C5}" dt="2025-07-11T11:15:16.267" v="5500"/>
        <pc:sldMkLst>
          <pc:docMk/>
          <pc:sldMk cId="1642137701" sldId="2147480461"/>
        </pc:sldMkLst>
        <pc:spChg chg="mod">
          <ac:chgData name="Yoel Kortick" userId="167978f5-7f40-4909-85d5-d4149554ad4e" providerId="ADAL" clId="{6436ADF5-8114-424A-9312-9B3604EDE2C5}" dt="2025-07-11T11:15:16.267" v="5500"/>
          <ac:spMkLst>
            <pc:docMk/>
            <pc:sldMk cId="1642137701" sldId="2147480461"/>
            <ac:spMk id="10" creationId="{51CF9E1E-4989-48D8-CC43-453DE468127C}"/>
          </ac:spMkLst>
        </pc:spChg>
      </pc:sldChg>
      <pc:sldChg chg="modSp add">
        <pc:chgData name="Yoel Kortick" userId="167978f5-7f40-4909-85d5-d4149554ad4e" providerId="ADAL" clId="{6436ADF5-8114-424A-9312-9B3604EDE2C5}" dt="2025-07-11T11:15:16.267" v="5500"/>
        <pc:sldMkLst>
          <pc:docMk/>
          <pc:sldMk cId="3890585788" sldId="2147480462"/>
        </pc:sldMkLst>
        <pc:spChg chg="mod">
          <ac:chgData name="Yoel Kortick" userId="167978f5-7f40-4909-85d5-d4149554ad4e" providerId="ADAL" clId="{6436ADF5-8114-424A-9312-9B3604EDE2C5}" dt="2025-07-11T11:15:16.267" v="5500"/>
          <ac:spMkLst>
            <pc:docMk/>
            <pc:sldMk cId="3890585788" sldId="2147480462"/>
            <ac:spMk id="10" creationId="{CA4AC28E-2672-50DC-315B-81A8BE36DF5C}"/>
          </ac:spMkLst>
        </pc:spChg>
      </pc:sldChg>
      <pc:sldChg chg="modSp add">
        <pc:chgData name="Yoel Kortick" userId="167978f5-7f40-4909-85d5-d4149554ad4e" providerId="ADAL" clId="{6436ADF5-8114-424A-9312-9B3604EDE2C5}" dt="2025-07-11T11:15:16.267" v="5500"/>
        <pc:sldMkLst>
          <pc:docMk/>
          <pc:sldMk cId="3636158298" sldId="2147480463"/>
        </pc:sldMkLst>
      </pc:sldChg>
      <pc:sldChg chg="addSp delSp modSp add mod">
        <pc:chgData name="Yoel Kortick" userId="167978f5-7f40-4909-85d5-d4149554ad4e" providerId="ADAL" clId="{6436ADF5-8114-424A-9312-9B3604EDE2C5}" dt="2025-07-11T11:30:59.981" v="5788" actId="14100"/>
        <pc:sldMkLst>
          <pc:docMk/>
          <pc:sldMk cId="1605826581" sldId="2147480464"/>
        </pc:sldMkLst>
      </pc:sldChg>
      <pc:sldChg chg="addSp delSp modSp add mod">
        <pc:chgData name="Yoel Kortick" userId="167978f5-7f40-4909-85d5-d4149554ad4e" providerId="ADAL" clId="{6436ADF5-8114-424A-9312-9B3604EDE2C5}" dt="2025-07-11T11:01:01.701" v="5369" actId="20577"/>
        <pc:sldMkLst>
          <pc:docMk/>
          <pc:sldMk cId="1840545852" sldId="2147480465"/>
        </pc:sldMkLst>
      </pc:sldChg>
      <pc:sldChg chg="add del">
        <pc:chgData name="Yoel Kortick" userId="167978f5-7f40-4909-85d5-d4149554ad4e" providerId="ADAL" clId="{6436ADF5-8114-424A-9312-9B3604EDE2C5}" dt="2025-07-11T11:01:05.781" v="5370" actId="47"/>
        <pc:sldMkLst>
          <pc:docMk/>
          <pc:sldMk cId="2085687451" sldId="2147480466"/>
        </pc:sldMkLst>
      </pc:sldChg>
      <pc:sldChg chg="addSp delSp modSp add mod">
        <pc:chgData name="Yoel Kortick" userId="167978f5-7f40-4909-85d5-d4149554ad4e" providerId="ADAL" clId="{6436ADF5-8114-424A-9312-9B3604EDE2C5}" dt="2025-07-11T11:32:56.585" v="5847" actId="313"/>
        <pc:sldMkLst>
          <pc:docMk/>
          <pc:sldMk cId="4190070795" sldId="2147480466"/>
        </pc:sldMkLst>
      </pc:sldChg>
      <pc:sldChg chg="addSp delSp modSp add mod">
        <pc:chgData name="Yoel Kortick" userId="167978f5-7f40-4909-85d5-d4149554ad4e" providerId="ADAL" clId="{6436ADF5-8114-424A-9312-9B3604EDE2C5}" dt="2025-07-11T11:32:49.818" v="5843" actId="313"/>
        <pc:sldMkLst>
          <pc:docMk/>
          <pc:sldMk cId="102298459" sldId="2147480467"/>
        </pc:sldMkLst>
        <pc:spChg chg="mod">
          <ac:chgData name="Yoel Kortick" userId="167978f5-7f40-4909-85d5-d4149554ad4e" providerId="ADAL" clId="{6436ADF5-8114-424A-9312-9B3604EDE2C5}" dt="2025-07-11T11:11:14.672" v="5459" actId="14100"/>
          <ac:spMkLst>
            <pc:docMk/>
            <pc:sldMk cId="102298459" sldId="2147480467"/>
            <ac:spMk id="7" creationId="{71DF4E0F-6257-82FC-BD75-727B6701331F}"/>
          </ac:spMkLst>
        </pc:spChg>
      </pc:sldChg>
      <pc:sldChg chg="addSp delSp modSp add mod">
        <pc:chgData name="Yoel Kortick" userId="167978f5-7f40-4909-85d5-d4149554ad4e" providerId="ADAL" clId="{6436ADF5-8114-424A-9312-9B3604EDE2C5}" dt="2025-07-11T11:32:41.275" v="5839" actId="313"/>
        <pc:sldMkLst>
          <pc:docMk/>
          <pc:sldMk cId="631186221" sldId="2147480468"/>
        </pc:sldMkLst>
        <pc:spChg chg="mod">
          <ac:chgData name="Yoel Kortick" userId="167978f5-7f40-4909-85d5-d4149554ad4e" providerId="ADAL" clId="{6436ADF5-8114-424A-9312-9B3604EDE2C5}" dt="2025-07-11T11:32:41.275" v="5839" actId="313"/>
          <ac:spMkLst>
            <pc:docMk/>
            <pc:sldMk cId="631186221" sldId="2147480468"/>
            <ac:spMk id="8" creationId="{08DA4C7D-FF42-E848-7210-D8327280D88C}"/>
          </ac:spMkLst>
        </pc:spChg>
        <pc:spChg chg="add mod">
          <ac:chgData name="Yoel Kortick" userId="167978f5-7f40-4909-85d5-d4149554ad4e" providerId="ADAL" clId="{6436ADF5-8114-424A-9312-9B3604EDE2C5}" dt="2025-07-11T11:32:32.980" v="5835" actId="1036"/>
          <ac:spMkLst>
            <pc:docMk/>
            <pc:sldMk cId="631186221" sldId="2147480468"/>
            <ac:spMk id="12" creationId="{82BD27E8-1E03-A52C-9861-6A2DCF3C0AF6}"/>
          </ac:spMkLst>
        </pc:spChg>
      </pc:sldChg>
    </pc:docChg>
  </pc:docChgLst>
  <pc:docChgLst>
    <pc:chgData name="Yoel Kortick" userId="167978f5-7f40-4909-85d5-d4149554ad4e" providerId="ADAL" clId="{257831C5-BA19-44AF-8469-7A0D710E96E3}"/>
    <pc:docChg chg="undo custSel addSld delSld modSld modSection">
      <pc:chgData name="Yoel Kortick" userId="167978f5-7f40-4909-85d5-d4149554ad4e" providerId="ADAL" clId="{257831C5-BA19-44AF-8469-7A0D710E96E3}" dt="2025-07-28T04:08:53.520" v="3647" actId="20577"/>
      <pc:docMkLst>
        <pc:docMk/>
      </pc:docMkLst>
      <pc:sldChg chg="modSp">
        <pc:chgData name="Yoel Kortick" userId="167978f5-7f40-4909-85d5-d4149554ad4e" providerId="ADAL" clId="{257831C5-BA19-44AF-8469-7A0D710E96E3}" dt="2025-07-27T13:32:54.669" v="13"/>
        <pc:sldMkLst>
          <pc:docMk/>
          <pc:sldMk cId="2361624102" sldId="659"/>
        </pc:sldMkLst>
        <pc:spChg chg="mod">
          <ac:chgData name="Yoel Kortick" userId="167978f5-7f40-4909-85d5-d4149554ad4e" providerId="ADAL" clId="{257831C5-BA19-44AF-8469-7A0D710E96E3}" dt="2025-07-27T13:32:54.669" v="13"/>
          <ac:spMkLst>
            <pc:docMk/>
            <pc:sldMk cId="2361624102" sldId="659"/>
            <ac:spMk id="8" creationId="{92183EF9-51F4-164B-34E1-75563D773806}"/>
          </ac:spMkLst>
        </pc:spChg>
      </pc:sldChg>
      <pc:sldChg chg="addSp delSp modSp mod">
        <pc:chgData name="Yoel Kortick" userId="167978f5-7f40-4909-85d5-d4149554ad4e" providerId="ADAL" clId="{257831C5-BA19-44AF-8469-7A0D710E96E3}" dt="2025-07-27T13:40:10.642" v="226" actId="1076"/>
        <pc:sldMkLst>
          <pc:docMk/>
          <pc:sldMk cId="262480220" sldId="673"/>
        </pc:sldMkLst>
        <pc:spChg chg="add mod">
          <ac:chgData name="Yoel Kortick" userId="167978f5-7f40-4909-85d5-d4149554ad4e" providerId="ADAL" clId="{257831C5-BA19-44AF-8469-7A0D710E96E3}" dt="2025-07-27T13:39:36.938" v="222" actId="1076"/>
          <ac:spMkLst>
            <pc:docMk/>
            <pc:sldMk cId="262480220" sldId="673"/>
            <ac:spMk id="3" creationId="{F3749799-9F48-0FDB-92AC-E0B6EDBCCBA8}"/>
          </ac:spMkLst>
        </pc:spChg>
        <pc:spChg chg="add mod">
          <ac:chgData name="Yoel Kortick" userId="167978f5-7f40-4909-85d5-d4149554ad4e" providerId="ADAL" clId="{257831C5-BA19-44AF-8469-7A0D710E96E3}" dt="2025-07-27T13:40:10.642" v="226" actId="1076"/>
          <ac:spMkLst>
            <pc:docMk/>
            <pc:sldMk cId="262480220" sldId="673"/>
            <ac:spMk id="4" creationId="{883F2E6E-8DC4-C017-C2BD-A893742F7285}"/>
          </ac:spMkLst>
        </pc:spChg>
        <pc:spChg chg="add mod">
          <ac:chgData name="Yoel Kortick" userId="167978f5-7f40-4909-85d5-d4149554ad4e" providerId="ADAL" clId="{257831C5-BA19-44AF-8469-7A0D710E96E3}" dt="2025-07-27T13:34:25.314" v="75" actId="208"/>
          <ac:spMkLst>
            <pc:docMk/>
            <pc:sldMk cId="262480220" sldId="673"/>
            <ac:spMk id="6" creationId="{082D3D1A-FA18-47AF-0312-8101D7392382}"/>
          </ac:spMkLst>
        </pc:spChg>
        <pc:spChg chg="del">
          <ac:chgData name="Yoel Kortick" userId="167978f5-7f40-4909-85d5-d4149554ad4e" providerId="ADAL" clId="{257831C5-BA19-44AF-8469-7A0D710E96E3}" dt="2025-07-27T13:34:03.865" v="23" actId="478"/>
          <ac:spMkLst>
            <pc:docMk/>
            <pc:sldMk cId="262480220" sldId="673"/>
            <ac:spMk id="8" creationId="{92183EF9-51F4-164B-34E1-75563D773806}"/>
          </ac:spMkLst>
        </pc:spChg>
        <pc:spChg chg="mod">
          <ac:chgData name="Yoel Kortick" userId="167978f5-7f40-4909-85d5-d4149554ad4e" providerId="ADAL" clId="{257831C5-BA19-44AF-8469-7A0D710E96E3}" dt="2025-07-27T07:09:22.705" v="1"/>
          <ac:spMkLst>
            <pc:docMk/>
            <pc:sldMk cId="262480220" sldId="673"/>
            <ac:spMk id="10" creationId="{4C5297D4-1A90-BA7E-1EA2-3486955EA032}"/>
          </ac:spMkLst>
        </pc:spChg>
        <pc:spChg chg="add mod">
          <ac:chgData name="Yoel Kortick" userId="167978f5-7f40-4909-85d5-d4149554ad4e" providerId="ADAL" clId="{257831C5-BA19-44AF-8469-7A0D710E96E3}" dt="2025-07-27T13:40:01.708" v="225" actId="1076"/>
          <ac:spMkLst>
            <pc:docMk/>
            <pc:sldMk cId="262480220" sldId="673"/>
            <ac:spMk id="13" creationId="{664C087A-DB4B-4EF5-6ACB-445854BB40D7}"/>
          </ac:spMkLst>
        </pc:spChg>
        <pc:picChg chg="add mod">
          <ac:chgData name="Yoel Kortick" userId="167978f5-7f40-4909-85d5-d4149554ad4e" providerId="ADAL" clId="{257831C5-BA19-44AF-8469-7A0D710E96E3}" dt="2025-07-27T13:39:34.753" v="221" actId="1076"/>
          <ac:picMkLst>
            <pc:docMk/>
            <pc:sldMk cId="262480220" sldId="673"/>
            <ac:picMk id="2" creationId="{0EA032DC-06DB-705D-6C73-C6758BD7C882}"/>
          </ac:picMkLst>
        </pc:picChg>
        <pc:cxnChg chg="add mod">
          <ac:chgData name="Yoel Kortick" userId="167978f5-7f40-4909-85d5-d4149554ad4e" providerId="ADAL" clId="{257831C5-BA19-44AF-8469-7A0D710E96E3}" dt="2025-07-27T13:39:39.042" v="223" actId="1076"/>
          <ac:cxnSpMkLst>
            <pc:docMk/>
            <pc:sldMk cId="262480220" sldId="673"/>
            <ac:cxnSpMk id="5" creationId="{0EC7EC7A-C6A1-468B-F448-BFEAC713436F}"/>
          </ac:cxnSpMkLst>
        </pc:cxnChg>
        <pc:cxnChg chg="add mod">
          <ac:chgData name="Yoel Kortick" userId="167978f5-7f40-4909-85d5-d4149554ad4e" providerId="ADAL" clId="{257831C5-BA19-44AF-8469-7A0D710E96E3}" dt="2025-07-27T13:40:10.642" v="226" actId="1076"/>
          <ac:cxnSpMkLst>
            <pc:docMk/>
            <pc:sldMk cId="262480220" sldId="673"/>
            <ac:cxnSpMk id="11" creationId="{57B2305F-DA92-BB0C-DC55-C8816452AE06}"/>
          </ac:cxnSpMkLst>
        </pc:cxnChg>
        <pc:cxnChg chg="add mod">
          <ac:chgData name="Yoel Kortick" userId="167978f5-7f40-4909-85d5-d4149554ad4e" providerId="ADAL" clId="{257831C5-BA19-44AF-8469-7A0D710E96E3}" dt="2025-07-27T13:40:01.708" v="225" actId="1076"/>
          <ac:cxnSpMkLst>
            <pc:docMk/>
            <pc:sldMk cId="262480220" sldId="673"/>
            <ac:cxnSpMk id="12" creationId="{925AB31B-1F41-EBC0-85ED-2841F3FE120F}"/>
          </ac:cxnSpMkLst>
        </pc:cxnChg>
        <pc:cxnChg chg="add mod">
          <ac:chgData name="Yoel Kortick" userId="167978f5-7f40-4909-85d5-d4149554ad4e" providerId="ADAL" clId="{257831C5-BA19-44AF-8469-7A0D710E96E3}" dt="2025-07-27T13:39:41.773" v="224" actId="14100"/>
          <ac:cxnSpMkLst>
            <pc:docMk/>
            <pc:sldMk cId="262480220" sldId="673"/>
            <ac:cxnSpMk id="14" creationId="{3A546483-3E1D-CAE8-02BA-05930DB832E0}"/>
          </ac:cxnSpMkLst>
        </pc:cxnChg>
      </pc:sldChg>
      <pc:sldChg chg="addSp delSp modSp mod">
        <pc:chgData name="Yoel Kortick" userId="167978f5-7f40-4909-85d5-d4149554ad4e" providerId="ADAL" clId="{257831C5-BA19-44AF-8469-7A0D710E96E3}" dt="2025-07-27T13:43:02.223" v="292" actId="1076"/>
        <pc:sldMkLst>
          <pc:docMk/>
          <pc:sldMk cId="2958276789" sldId="678"/>
        </pc:sldMkLst>
        <pc:spChg chg="add mod">
          <ac:chgData name="Yoel Kortick" userId="167978f5-7f40-4909-85d5-d4149554ad4e" providerId="ADAL" clId="{257831C5-BA19-44AF-8469-7A0D710E96E3}" dt="2025-07-27T13:43:02.223" v="292" actId="1076"/>
          <ac:spMkLst>
            <pc:docMk/>
            <pc:sldMk cId="2958276789" sldId="678"/>
            <ac:spMk id="3" creationId="{57B9C74B-6E23-AB08-3FB8-E0872E2C174B}"/>
          </ac:spMkLst>
        </pc:spChg>
        <pc:spChg chg="add mod">
          <ac:chgData name="Yoel Kortick" userId="167978f5-7f40-4909-85d5-d4149554ad4e" providerId="ADAL" clId="{257831C5-BA19-44AF-8469-7A0D710E96E3}" dt="2025-07-27T13:42:55.619" v="290" actId="1035"/>
          <ac:spMkLst>
            <pc:docMk/>
            <pc:sldMk cId="2958276789" sldId="678"/>
            <ac:spMk id="4" creationId="{69998D7D-3875-1750-4375-A33800A6D196}"/>
          </ac:spMkLst>
        </pc:spChg>
        <pc:spChg chg="add mod">
          <ac:chgData name="Yoel Kortick" userId="167978f5-7f40-4909-85d5-d4149554ad4e" providerId="ADAL" clId="{257831C5-BA19-44AF-8469-7A0D710E96E3}" dt="2025-07-27T13:42:55.619" v="290" actId="1035"/>
          <ac:spMkLst>
            <pc:docMk/>
            <pc:sldMk cId="2958276789" sldId="678"/>
            <ac:spMk id="5" creationId="{A6C97EF4-2923-C6E1-9066-FDBF4C007A88}"/>
          </ac:spMkLst>
        </pc:spChg>
        <pc:spChg chg="del">
          <ac:chgData name="Yoel Kortick" userId="167978f5-7f40-4909-85d5-d4149554ad4e" providerId="ADAL" clId="{257831C5-BA19-44AF-8469-7A0D710E96E3}" dt="2025-07-27T13:42:09.525" v="242" actId="478"/>
          <ac:spMkLst>
            <pc:docMk/>
            <pc:sldMk cId="2958276789" sldId="678"/>
            <ac:spMk id="8" creationId="{92183EF9-51F4-164B-34E1-75563D773806}"/>
          </ac:spMkLst>
        </pc:spChg>
        <pc:spChg chg="mod">
          <ac:chgData name="Yoel Kortick" userId="167978f5-7f40-4909-85d5-d4149554ad4e" providerId="ADAL" clId="{257831C5-BA19-44AF-8469-7A0D710E96E3}" dt="2025-07-27T07:12:16.687" v="10"/>
          <ac:spMkLst>
            <pc:docMk/>
            <pc:sldMk cId="2958276789" sldId="678"/>
            <ac:spMk id="10" creationId="{4C5297D4-1A90-BA7E-1EA2-3486955EA032}"/>
          </ac:spMkLst>
        </pc:spChg>
        <pc:picChg chg="add mod ord">
          <ac:chgData name="Yoel Kortick" userId="167978f5-7f40-4909-85d5-d4149554ad4e" providerId="ADAL" clId="{257831C5-BA19-44AF-8469-7A0D710E96E3}" dt="2025-07-27T13:42:59.545" v="291" actId="208"/>
          <ac:picMkLst>
            <pc:docMk/>
            <pc:sldMk cId="2958276789" sldId="678"/>
            <ac:picMk id="2" creationId="{8DB7D700-F100-E477-DE63-F7B668EE7F71}"/>
          </ac:picMkLst>
        </pc:picChg>
      </pc:sldChg>
      <pc:sldChg chg="addSp delSp modSp mod">
        <pc:chgData name="Yoel Kortick" userId="167978f5-7f40-4909-85d5-d4149554ad4e" providerId="ADAL" clId="{257831C5-BA19-44AF-8469-7A0D710E96E3}" dt="2025-07-27T13:44:37.573" v="312" actId="1582"/>
        <pc:sldMkLst>
          <pc:docMk/>
          <pc:sldMk cId="3594030821" sldId="713"/>
        </pc:sldMkLst>
        <pc:spChg chg="add mod">
          <ac:chgData name="Yoel Kortick" userId="167978f5-7f40-4909-85d5-d4149554ad4e" providerId="ADAL" clId="{257831C5-BA19-44AF-8469-7A0D710E96E3}" dt="2025-07-27T13:44:37.573" v="312" actId="1582"/>
          <ac:spMkLst>
            <pc:docMk/>
            <pc:sldMk cId="3594030821" sldId="713"/>
            <ac:spMk id="3" creationId="{2B510197-E6A9-4555-8773-A4980B902E4A}"/>
          </ac:spMkLst>
        </pc:spChg>
        <pc:spChg chg="del">
          <ac:chgData name="Yoel Kortick" userId="167978f5-7f40-4909-85d5-d4149554ad4e" providerId="ADAL" clId="{257831C5-BA19-44AF-8469-7A0D710E96E3}" dt="2025-07-27T13:43:26.745" v="293" actId="478"/>
          <ac:spMkLst>
            <pc:docMk/>
            <pc:sldMk cId="3594030821" sldId="713"/>
            <ac:spMk id="4" creationId="{BC46B7D1-0780-E226-6936-F793C4FFFA64}"/>
          </ac:spMkLst>
        </pc:spChg>
        <pc:spChg chg="del">
          <ac:chgData name="Yoel Kortick" userId="167978f5-7f40-4909-85d5-d4149554ad4e" providerId="ADAL" clId="{257831C5-BA19-44AF-8469-7A0D710E96E3}" dt="2025-07-27T13:43:26.745" v="293" actId="478"/>
          <ac:spMkLst>
            <pc:docMk/>
            <pc:sldMk cId="3594030821" sldId="713"/>
            <ac:spMk id="5" creationId="{EB933CE5-23BE-7C45-EB9E-8ABDDB96891C}"/>
          </ac:spMkLst>
        </pc:spChg>
        <pc:spChg chg="add mod">
          <ac:chgData name="Yoel Kortick" userId="167978f5-7f40-4909-85d5-d4149554ad4e" providerId="ADAL" clId="{257831C5-BA19-44AF-8469-7A0D710E96E3}" dt="2025-07-27T13:44:37.573" v="312" actId="1582"/>
          <ac:spMkLst>
            <pc:docMk/>
            <pc:sldMk cId="3594030821" sldId="713"/>
            <ac:spMk id="6" creationId="{D1CB608F-7B60-C066-D808-EE7AB0E89378}"/>
          </ac:spMkLst>
        </pc:spChg>
        <pc:spChg chg="del">
          <ac:chgData name="Yoel Kortick" userId="167978f5-7f40-4909-85d5-d4149554ad4e" providerId="ADAL" clId="{257831C5-BA19-44AF-8469-7A0D710E96E3}" dt="2025-07-27T13:43:26.745" v="293" actId="478"/>
          <ac:spMkLst>
            <pc:docMk/>
            <pc:sldMk cId="3594030821" sldId="713"/>
            <ac:spMk id="8" creationId="{92183EF9-51F4-164B-34E1-75563D773806}"/>
          </ac:spMkLst>
        </pc:spChg>
        <pc:spChg chg="mod">
          <ac:chgData name="Yoel Kortick" userId="167978f5-7f40-4909-85d5-d4149554ad4e" providerId="ADAL" clId="{257831C5-BA19-44AF-8469-7A0D710E96E3}" dt="2025-07-27T07:12:16.687" v="10"/>
          <ac:spMkLst>
            <pc:docMk/>
            <pc:sldMk cId="3594030821" sldId="713"/>
            <ac:spMk id="10" creationId="{4C5297D4-1A90-BA7E-1EA2-3486955EA032}"/>
          </ac:spMkLst>
        </pc:spChg>
        <pc:spChg chg="add mod">
          <ac:chgData name="Yoel Kortick" userId="167978f5-7f40-4909-85d5-d4149554ad4e" providerId="ADAL" clId="{257831C5-BA19-44AF-8469-7A0D710E96E3}" dt="2025-07-27T13:44:37.573" v="312" actId="1582"/>
          <ac:spMkLst>
            <pc:docMk/>
            <pc:sldMk cId="3594030821" sldId="713"/>
            <ac:spMk id="11" creationId="{6A175F8C-3BBD-54AD-C9E7-A3BFD0E0243A}"/>
          </ac:spMkLst>
        </pc:spChg>
        <pc:spChg chg="del">
          <ac:chgData name="Yoel Kortick" userId="167978f5-7f40-4909-85d5-d4149554ad4e" providerId="ADAL" clId="{257831C5-BA19-44AF-8469-7A0D710E96E3}" dt="2025-07-27T13:43:26.745" v="293" actId="478"/>
          <ac:spMkLst>
            <pc:docMk/>
            <pc:sldMk cId="3594030821" sldId="713"/>
            <ac:spMk id="12" creationId="{5392DB01-A958-7299-5FA3-924F2181D3F9}"/>
          </ac:spMkLst>
        </pc:spChg>
        <pc:spChg chg="add mod">
          <ac:chgData name="Yoel Kortick" userId="167978f5-7f40-4909-85d5-d4149554ad4e" providerId="ADAL" clId="{257831C5-BA19-44AF-8469-7A0D710E96E3}" dt="2025-07-27T13:44:37.573" v="312" actId="1582"/>
          <ac:spMkLst>
            <pc:docMk/>
            <pc:sldMk cId="3594030821" sldId="713"/>
            <ac:spMk id="13" creationId="{82087179-20B1-F3DA-E0B7-6FFAC94107D3}"/>
          </ac:spMkLst>
        </pc:spChg>
        <pc:spChg chg="add mod">
          <ac:chgData name="Yoel Kortick" userId="167978f5-7f40-4909-85d5-d4149554ad4e" providerId="ADAL" clId="{257831C5-BA19-44AF-8469-7A0D710E96E3}" dt="2025-07-27T13:44:37.573" v="312" actId="1582"/>
          <ac:spMkLst>
            <pc:docMk/>
            <pc:sldMk cId="3594030821" sldId="713"/>
            <ac:spMk id="14" creationId="{DD317199-E56D-9030-C04A-C03FF3461F20}"/>
          </ac:spMkLst>
        </pc:spChg>
        <pc:picChg chg="add mod">
          <ac:chgData name="Yoel Kortick" userId="167978f5-7f40-4909-85d5-d4149554ad4e" providerId="ADAL" clId="{257831C5-BA19-44AF-8469-7A0D710E96E3}" dt="2025-07-27T13:43:45.292" v="303" actId="208"/>
          <ac:picMkLst>
            <pc:docMk/>
            <pc:sldMk cId="3594030821" sldId="713"/>
            <ac:picMk id="2" creationId="{13230C71-409E-3F08-99E5-B20383ABBAE8}"/>
          </ac:picMkLst>
        </pc:picChg>
        <pc:picChg chg="del">
          <ac:chgData name="Yoel Kortick" userId="167978f5-7f40-4909-85d5-d4149554ad4e" providerId="ADAL" clId="{257831C5-BA19-44AF-8469-7A0D710E96E3}" dt="2025-07-27T13:43:26.745" v="293" actId="478"/>
          <ac:picMkLst>
            <pc:docMk/>
            <pc:sldMk cId="3594030821" sldId="713"/>
            <ac:picMk id="16" creationId="{8C41FA24-246E-A75E-6699-AA2E66F74399}"/>
          </ac:picMkLst>
        </pc:picChg>
      </pc:sldChg>
      <pc:sldChg chg="addSp delSp modSp add del mod">
        <pc:chgData name="Yoel Kortick" userId="167978f5-7f40-4909-85d5-d4149554ad4e" providerId="ADAL" clId="{257831C5-BA19-44AF-8469-7A0D710E96E3}" dt="2025-07-27T15:47:49.575" v="2274" actId="47"/>
        <pc:sldMkLst>
          <pc:docMk/>
          <pc:sldMk cId="2698771425" sldId="721"/>
        </pc:sldMkLst>
        <pc:spChg chg="add mod">
          <ac:chgData name="Yoel Kortick" userId="167978f5-7f40-4909-85d5-d4149554ad4e" providerId="ADAL" clId="{257831C5-BA19-44AF-8469-7A0D710E96E3}" dt="2025-07-27T15:37:53.464" v="1968" actId="1036"/>
          <ac:spMkLst>
            <pc:docMk/>
            <pc:sldMk cId="2698771425" sldId="721"/>
            <ac:spMk id="3" creationId="{B0B51B9C-0724-2DBE-C990-7720D54DBFD0}"/>
          </ac:spMkLst>
        </pc:spChg>
        <pc:spChg chg="del">
          <ac:chgData name="Yoel Kortick" userId="167978f5-7f40-4909-85d5-d4149554ad4e" providerId="ADAL" clId="{257831C5-BA19-44AF-8469-7A0D710E96E3}" dt="2025-07-27T15:36:29.989" v="1876" actId="478"/>
          <ac:spMkLst>
            <pc:docMk/>
            <pc:sldMk cId="2698771425" sldId="721"/>
            <ac:spMk id="4" creationId="{F8F8CD9E-39BD-AE5B-29D6-8824ABA4DC38}"/>
          </ac:spMkLst>
        </pc:spChg>
        <pc:spChg chg="del">
          <ac:chgData name="Yoel Kortick" userId="167978f5-7f40-4909-85d5-d4149554ad4e" providerId="ADAL" clId="{257831C5-BA19-44AF-8469-7A0D710E96E3}" dt="2025-07-27T15:36:27.556" v="1875" actId="478"/>
          <ac:spMkLst>
            <pc:docMk/>
            <pc:sldMk cId="2698771425" sldId="721"/>
            <ac:spMk id="6" creationId="{3FBCF110-0BF7-947E-F939-76646F438888}"/>
          </ac:spMkLst>
        </pc:spChg>
        <pc:spChg chg="del">
          <ac:chgData name="Yoel Kortick" userId="167978f5-7f40-4909-85d5-d4149554ad4e" providerId="ADAL" clId="{257831C5-BA19-44AF-8469-7A0D710E96E3}" dt="2025-07-27T15:36:29.989" v="1876" actId="478"/>
          <ac:spMkLst>
            <pc:docMk/>
            <pc:sldMk cId="2698771425" sldId="721"/>
            <ac:spMk id="8" creationId="{92183EF9-51F4-164B-34E1-75563D773806}"/>
          </ac:spMkLst>
        </pc:spChg>
        <pc:spChg chg="mod">
          <ac:chgData name="Yoel Kortick" userId="167978f5-7f40-4909-85d5-d4149554ad4e" providerId="ADAL" clId="{257831C5-BA19-44AF-8469-7A0D710E96E3}" dt="2025-07-27T07:11:33.399" v="6"/>
          <ac:spMkLst>
            <pc:docMk/>
            <pc:sldMk cId="2698771425" sldId="721"/>
            <ac:spMk id="10" creationId="{4C5297D4-1A90-BA7E-1EA2-3486955EA032}"/>
          </ac:spMkLst>
        </pc:spChg>
        <pc:spChg chg="add del mod">
          <ac:chgData name="Yoel Kortick" userId="167978f5-7f40-4909-85d5-d4149554ad4e" providerId="ADAL" clId="{257831C5-BA19-44AF-8469-7A0D710E96E3}" dt="2025-07-27T15:37:07.474" v="1916" actId="478"/>
          <ac:spMkLst>
            <pc:docMk/>
            <pc:sldMk cId="2698771425" sldId="721"/>
            <ac:spMk id="11" creationId="{F619C0CB-21C1-D4CB-702E-10B3C3D757CE}"/>
          </ac:spMkLst>
        </pc:spChg>
        <pc:spChg chg="add del mod">
          <ac:chgData name="Yoel Kortick" userId="167978f5-7f40-4909-85d5-d4149554ad4e" providerId="ADAL" clId="{257831C5-BA19-44AF-8469-7A0D710E96E3}" dt="2025-07-27T15:37:04.113" v="1915" actId="478"/>
          <ac:spMkLst>
            <pc:docMk/>
            <pc:sldMk cId="2698771425" sldId="721"/>
            <ac:spMk id="13" creationId="{5794877C-96D3-0802-1DFD-38EB39E02F6D}"/>
          </ac:spMkLst>
        </pc:spChg>
        <pc:spChg chg="add mod">
          <ac:chgData name="Yoel Kortick" userId="167978f5-7f40-4909-85d5-d4149554ad4e" providerId="ADAL" clId="{257831C5-BA19-44AF-8469-7A0D710E96E3}" dt="2025-07-27T15:37:26.296" v="1949" actId="1036"/>
          <ac:spMkLst>
            <pc:docMk/>
            <pc:sldMk cId="2698771425" sldId="721"/>
            <ac:spMk id="14" creationId="{00293F64-3E8E-7E7C-7EF8-65BE7101B340}"/>
          </ac:spMkLst>
        </pc:spChg>
        <pc:spChg chg="add mod">
          <ac:chgData name="Yoel Kortick" userId="167978f5-7f40-4909-85d5-d4149554ad4e" providerId="ADAL" clId="{257831C5-BA19-44AF-8469-7A0D710E96E3}" dt="2025-07-27T15:37:32.403" v="1953" actId="1035"/>
          <ac:spMkLst>
            <pc:docMk/>
            <pc:sldMk cId="2698771425" sldId="721"/>
            <ac:spMk id="15" creationId="{D1D797D6-F32D-85E4-ADEF-1B44DEDE4055}"/>
          </ac:spMkLst>
        </pc:spChg>
        <pc:spChg chg="add mod">
          <ac:chgData name="Yoel Kortick" userId="167978f5-7f40-4909-85d5-d4149554ad4e" providerId="ADAL" clId="{257831C5-BA19-44AF-8469-7A0D710E96E3}" dt="2025-07-27T15:37:16.777" v="1925" actId="571"/>
          <ac:spMkLst>
            <pc:docMk/>
            <pc:sldMk cId="2698771425" sldId="721"/>
            <ac:spMk id="17" creationId="{553DF361-4B99-C514-EE60-EB214E9156C1}"/>
          </ac:spMkLst>
        </pc:spChg>
        <pc:picChg chg="add mod">
          <ac:chgData name="Yoel Kortick" userId="167978f5-7f40-4909-85d5-d4149554ad4e" providerId="ADAL" clId="{257831C5-BA19-44AF-8469-7A0D710E96E3}" dt="2025-07-27T15:37:29.200" v="1950" actId="208"/>
          <ac:picMkLst>
            <pc:docMk/>
            <pc:sldMk cId="2698771425" sldId="721"/>
            <ac:picMk id="2" creationId="{C756BA6A-70E7-9E00-FBC6-A3095173FC84}"/>
          </ac:picMkLst>
        </pc:picChg>
        <pc:picChg chg="del">
          <ac:chgData name="Yoel Kortick" userId="167978f5-7f40-4909-85d5-d4149554ad4e" providerId="ADAL" clId="{257831C5-BA19-44AF-8469-7A0D710E96E3}" dt="2025-07-27T15:36:26.914" v="1874" actId="478"/>
          <ac:picMkLst>
            <pc:docMk/>
            <pc:sldMk cId="2698771425" sldId="721"/>
            <ac:picMk id="5" creationId="{858EBD7B-6627-6D9D-B779-AFB8C037D623}"/>
          </ac:picMkLst>
        </pc:picChg>
        <pc:picChg chg="add mod">
          <ac:chgData name="Yoel Kortick" userId="167978f5-7f40-4909-85d5-d4149554ad4e" providerId="ADAL" clId="{257831C5-BA19-44AF-8469-7A0D710E96E3}" dt="2025-07-27T15:37:16.777" v="1925" actId="571"/>
          <ac:picMkLst>
            <pc:docMk/>
            <pc:sldMk cId="2698771425" sldId="721"/>
            <ac:picMk id="16" creationId="{F450C493-95B1-4D2C-DFAF-F3589578EFEB}"/>
          </ac:picMkLst>
        </pc:picChg>
        <pc:cxnChg chg="add mod">
          <ac:chgData name="Yoel Kortick" userId="167978f5-7f40-4909-85d5-d4149554ad4e" providerId="ADAL" clId="{257831C5-BA19-44AF-8469-7A0D710E96E3}" dt="2025-07-27T15:37:53.464" v="1968" actId="1036"/>
          <ac:cxnSpMkLst>
            <pc:docMk/>
            <pc:sldMk cId="2698771425" sldId="721"/>
            <ac:cxnSpMk id="12" creationId="{04A98D8E-CC69-D57C-7E53-90A87971ABE6}"/>
          </ac:cxnSpMkLst>
        </pc:cxnChg>
      </pc:sldChg>
      <pc:sldChg chg="modSp add del">
        <pc:chgData name="Yoel Kortick" userId="167978f5-7f40-4909-85d5-d4149554ad4e" providerId="ADAL" clId="{257831C5-BA19-44AF-8469-7A0D710E96E3}" dt="2025-07-27T15:47:44.983" v="2272" actId="47"/>
        <pc:sldMkLst>
          <pc:docMk/>
          <pc:sldMk cId="2494344989" sldId="723"/>
        </pc:sldMkLst>
        <pc:spChg chg="mod">
          <ac:chgData name="Yoel Kortick" userId="167978f5-7f40-4909-85d5-d4149554ad4e" providerId="ADAL" clId="{257831C5-BA19-44AF-8469-7A0D710E96E3}" dt="2025-07-27T07:11:33.399" v="6"/>
          <ac:spMkLst>
            <pc:docMk/>
            <pc:sldMk cId="2494344989" sldId="723"/>
            <ac:spMk id="10" creationId="{4C5297D4-1A90-BA7E-1EA2-3486955EA032}"/>
          </ac:spMkLst>
        </pc:spChg>
      </pc:sldChg>
      <pc:sldChg chg="addSp modSp mod">
        <pc:chgData name="Yoel Kortick" userId="167978f5-7f40-4909-85d5-d4149554ad4e" providerId="ADAL" clId="{257831C5-BA19-44AF-8469-7A0D710E96E3}" dt="2025-07-27T13:33:39.846" v="22" actId="1037"/>
        <pc:sldMkLst>
          <pc:docMk/>
          <pc:sldMk cId="716725920" sldId="729"/>
        </pc:sldMkLst>
        <pc:spChg chg="add mod">
          <ac:chgData name="Yoel Kortick" userId="167978f5-7f40-4909-85d5-d4149554ad4e" providerId="ADAL" clId="{257831C5-BA19-44AF-8469-7A0D710E96E3}" dt="2025-07-27T13:33:39.846" v="22" actId="1037"/>
          <ac:spMkLst>
            <pc:docMk/>
            <pc:sldMk cId="716725920" sldId="729"/>
            <ac:spMk id="3" creationId="{66D9563C-C844-7A93-A040-DBA90105D9C3}"/>
          </ac:spMkLst>
        </pc:spChg>
        <pc:spChg chg="mod">
          <ac:chgData name="Yoel Kortick" userId="167978f5-7f40-4909-85d5-d4149554ad4e" providerId="ADAL" clId="{257831C5-BA19-44AF-8469-7A0D710E96E3}" dt="2025-07-27T13:33:17.917" v="15" actId="14100"/>
          <ac:spMkLst>
            <pc:docMk/>
            <pc:sldMk cId="716725920" sldId="729"/>
            <ac:spMk id="8" creationId="{1BD516CB-8457-F99D-9C28-7A4726A05BAC}"/>
          </ac:spMkLst>
        </pc:spChg>
        <pc:spChg chg="mod">
          <ac:chgData name="Yoel Kortick" userId="167978f5-7f40-4909-85d5-d4149554ad4e" providerId="ADAL" clId="{257831C5-BA19-44AF-8469-7A0D710E96E3}" dt="2025-07-27T07:09:22.705" v="1"/>
          <ac:spMkLst>
            <pc:docMk/>
            <pc:sldMk cId="716725920" sldId="729"/>
            <ac:spMk id="10" creationId="{EE9E84A0-F493-F2F1-340E-1EA3CD31ABAB}"/>
          </ac:spMkLst>
        </pc:spChg>
        <pc:picChg chg="add mod">
          <ac:chgData name="Yoel Kortick" userId="167978f5-7f40-4909-85d5-d4149554ad4e" providerId="ADAL" clId="{257831C5-BA19-44AF-8469-7A0D710E96E3}" dt="2025-07-27T13:33:28.842" v="17" actId="14100"/>
          <ac:picMkLst>
            <pc:docMk/>
            <pc:sldMk cId="716725920" sldId="729"/>
            <ac:picMk id="2" creationId="{939A1496-E6CF-D03D-2EBD-6B1BBFDC8D89}"/>
          </ac:picMkLst>
        </pc:picChg>
      </pc:sldChg>
      <pc:sldChg chg="modSp del">
        <pc:chgData name="Yoel Kortick" userId="167978f5-7f40-4909-85d5-d4149554ad4e" providerId="ADAL" clId="{257831C5-BA19-44AF-8469-7A0D710E96E3}" dt="2025-07-27T14:12:39.731" v="965" actId="2696"/>
        <pc:sldMkLst>
          <pc:docMk/>
          <pc:sldMk cId="591099330" sldId="732"/>
        </pc:sldMkLst>
        <pc:spChg chg="mod">
          <ac:chgData name="Yoel Kortick" userId="167978f5-7f40-4909-85d5-d4149554ad4e" providerId="ADAL" clId="{257831C5-BA19-44AF-8469-7A0D710E96E3}" dt="2025-07-27T07:10:53.547" v="3"/>
          <ac:spMkLst>
            <pc:docMk/>
            <pc:sldMk cId="591099330" sldId="732"/>
            <ac:spMk id="10" creationId="{817478DF-FECC-50FE-DCAB-D09FA02E7D89}"/>
          </ac:spMkLst>
        </pc:spChg>
      </pc:sldChg>
      <pc:sldChg chg="modSp add">
        <pc:chgData name="Yoel Kortick" userId="167978f5-7f40-4909-85d5-d4149554ad4e" providerId="ADAL" clId="{257831C5-BA19-44AF-8469-7A0D710E96E3}" dt="2025-07-27T15:14:32.622" v="1217"/>
        <pc:sldMkLst>
          <pc:docMk/>
          <pc:sldMk cId="1936141336" sldId="732"/>
        </pc:sldMkLst>
        <pc:spChg chg="mod">
          <ac:chgData name="Yoel Kortick" userId="167978f5-7f40-4909-85d5-d4149554ad4e" providerId="ADAL" clId="{257831C5-BA19-44AF-8469-7A0D710E96E3}" dt="2025-07-27T15:14:32.622" v="1217"/>
          <ac:spMkLst>
            <pc:docMk/>
            <pc:sldMk cId="1936141336" sldId="732"/>
            <ac:spMk id="8" creationId="{1379AFA0-19CE-4358-FBF2-81E80BE1FE89}"/>
          </ac:spMkLst>
        </pc:spChg>
      </pc:sldChg>
      <pc:sldChg chg="addSp delSp modSp add mod">
        <pc:chgData name="Yoel Kortick" userId="167978f5-7f40-4909-85d5-d4149554ad4e" providerId="ADAL" clId="{257831C5-BA19-44AF-8469-7A0D710E96E3}" dt="2025-07-27T15:15:20.993" v="1231" actId="14100"/>
        <pc:sldMkLst>
          <pc:docMk/>
          <pc:sldMk cId="332864470" sldId="733"/>
        </pc:sldMkLst>
        <pc:spChg chg="add mod">
          <ac:chgData name="Yoel Kortick" userId="167978f5-7f40-4909-85d5-d4149554ad4e" providerId="ADAL" clId="{257831C5-BA19-44AF-8469-7A0D710E96E3}" dt="2025-07-27T15:14:58.295" v="1224" actId="208"/>
          <ac:spMkLst>
            <pc:docMk/>
            <pc:sldMk cId="332864470" sldId="733"/>
            <ac:spMk id="3" creationId="{154283E7-9DF0-B864-CD3E-9512BFFA0FAF}"/>
          </ac:spMkLst>
        </pc:spChg>
        <pc:spChg chg="del">
          <ac:chgData name="Yoel Kortick" userId="167978f5-7f40-4909-85d5-d4149554ad4e" providerId="ADAL" clId="{257831C5-BA19-44AF-8469-7A0D710E96E3}" dt="2025-07-27T15:14:51.160" v="1220" actId="478"/>
          <ac:spMkLst>
            <pc:docMk/>
            <pc:sldMk cId="332864470" sldId="733"/>
            <ac:spMk id="5" creationId="{9123ABE3-B1D5-9249-792B-D514B297FC95}"/>
          </ac:spMkLst>
        </pc:spChg>
        <pc:spChg chg="add mod">
          <ac:chgData name="Yoel Kortick" userId="167978f5-7f40-4909-85d5-d4149554ad4e" providerId="ADAL" clId="{257831C5-BA19-44AF-8469-7A0D710E96E3}" dt="2025-07-27T15:15:20.993" v="1231" actId="14100"/>
          <ac:spMkLst>
            <pc:docMk/>
            <pc:sldMk cId="332864470" sldId="733"/>
            <ac:spMk id="6" creationId="{13EDB994-0692-3DF2-D9CF-F616BD41C63B}"/>
          </ac:spMkLst>
        </pc:spChg>
        <pc:spChg chg="del">
          <ac:chgData name="Yoel Kortick" userId="167978f5-7f40-4909-85d5-d4149554ad4e" providerId="ADAL" clId="{257831C5-BA19-44AF-8469-7A0D710E96E3}" dt="2025-07-27T15:14:48.916" v="1219" actId="478"/>
          <ac:spMkLst>
            <pc:docMk/>
            <pc:sldMk cId="332864470" sldId="733"/>
            <ac:spMk id="8" creationId="{F19A4D2C-44F0-21DF-D13A-09423A51020F}"/>
          </ac:spMkLst>
        </pc:spChg>
        <pc:spChg chg="del">
          <ac:chgData name="Yoel Kortick" userId="167978f5-7f40-4909-85d5-d4149554ad4e" providerId="ADAL" clId="{257831C5-BA19-44AF-8469-7A0D710E96E3}" dt="2025-07-27T15:14:51.160" v="1220" actId="478"/>
          <ac:spMkLst>
            <pc:docMk/>
            <pc:sldMk cId="332864470" sldId="733"/>
            <ac:spMk id="14" creationId="{516FEA3A-CF7B-B2F8-1BF9-255A8B636968}"/>
          </ac:spMkLst>
        </pc:spChg>
        <pc:picChg chg="add mod">
          <ac:chgData name="Yoel Kortick" userId="167978f5-7f40-4909-85d5-d4149554ad4e" providerId="ADAL" clId="{257831C5-BA19-44AF-8469-7A0D710E96E3}" dt="2025-07-27T15:15:18.226" v="1230" actId="1076"/>
          <ac:picMkLst>
            <pc:docMk/>
            <pc:sldMk cId="332864470" sldId="733"/>
            <ac:picMk id="2" creationId="{45588DCA-5678-3FD8-88AE-5B0895AF76EC}"/>
          </ac:picMkLst>
        </pc:picChg>
        <pc:picChg chg="del">
          <ac:chgData name="Yoel Kortick" userId="167978f5-7f40-4909-85d5-d4149554ad4e" providerId="ADAL" clId="{257831C5-BA19-44AF-8469-7A0D710E96E3}" dt="2025-07-27T15:14:47.789" v="1218" actId="478"/>
          <ac:picMkLst>
            <pc:docMk/>
            <pc:sldMk cId="332864470" sldId="733"/>
            <ac:picMk id="4" creationId="{42B9F673-8E18-2456-2F3E-BE6D9AD647BF}"/>
          </ac:picMkLst>
        </pc:picChg>
      </pc:sldChg>
      <pc:sldChg chg="modSp del">
        <pc:chgData name="Yoel Kortick" userId="167978f5-7f40-4909-85d5-d4149554ad4e" providerId="ADAL" clId="{257831C5-BA19-44AF-8469-7A0D710E96E3}" dt="2025-07-27T14:12:39.731" v="965" actId="2696"/>
        <pc:sldMkLst>
          <pc:docMk/>
          <pc:sldMk cId="3632410376" sldId="733"/>
        </pc:sldMkLst>
        <pc:spChg chg="mod">
          <ac:chgData name="Yoel Kortick" userId="167978f5-7f40-4909-85d5-d4149554ad4e" providerId="ADAL" clId="{257831C5-BA19-44AF-8469-7A0D710E96E3}" dt="2025-07-27T07:10:53.547" v="3"/>
          <ac:spMkLst>
            <pc:docMk/>
            <pc:sldMk cId="3632410376" sldId="733"/>
            <ac:spMk id="10" creationId="{FE700DB1-52CC-A545-B3AA-7F69D74378DC}"/>
          </ac:spMkLst>
        </pc:spChg>
      </pc:sldChg>
      <pc:sldChg chg="addSp delSp modSp add mod">
        <pc:chgData name="Yoel Kortick" userId="167978f5-7f40-4909-85d5-d4149554ad4e" providerId="ADAL" clId="{257831C5-BA19-44AF-8469-7A0D710E96E3}" dt="2025-07-27T15:17:42.386" v="1268" actId="1036"/>
        <pc:sldMkLst>
          <pc:docMk/>
          <pc:sldMk cId="1220070380" sldId="734"/>
        </pc:sldMkLst>
        <pc:spChg chg="add mod">
          <ac:chgData name="Yoel Kortick" userId="167978f5-7f40-4909-85d5-d4149554ad4e" providerId="ADAL" clId="{257831C5-BA19-44AF-8469-7A0D710E96E3}" dt="2025-07-27T15:17:16.551" v="1261" actId="208"/>
          <ac:spMkLst>
            <pc:docMk/>
            <pc:sldMk cId="1220070380" sldId="734"/>
            <ac:spMk id="3" creationId="{96D06C7A-125D-5A19-017C-FC4BC71E7511}"/>
          </ac:spMkLst>
        </pc:spChg>
        <pc:spChg chg="add mod">
          <ac:chgData name="Yoel Kortick" userId="167978f5-7f40-4909-85d5-d4149554ad4e" providerId="ADAL" clId="{257831C5-BA19-44AF-8469-7A0D710E96E3}" dt="2025-07-27T15:17:13.247" v="1259" actId="208"/>
          <ac:spMkLst>
            <pc:docMk/>
            <pc:sldMk cId="1220070380" sldId="734"/>
            <ac:spMk id="4" creationId="{A07AE84D-3714-00C1-2613-8FFB231FD0CB}"/>
          </ac:spMkLst>
        </pc:spChg>
        <pc:spChg chg="add mod">
          <ac:chgData name="Yoel Kortick" userId="167978f5-7f40-4909-85d5-d4149554ad4e" providerId="ADAL" clId="{257831C5-BA19-44AF-8469-7A0D710E96E3}" dt="2025-07-27T15:17:13.247" v="1259" actId="208"/>
          <ac:spMkLst>
            <pc:docMk/>
            <pc:sldMk cId="1220070380" sldId="734"/>
            <ac:spMk id="5" creationId="{5CC6343F-4F3C-9CF2-0F93-0F4EAE329FCF}"/>
          </ac:spMkLst>
        </pc:spChg>
        <pc:spChg chg="add mod">
          <ac:chgData name="Yoel Kortick" userId="167978f5-7f40-4909-85d5-d4149554ad4e" providerId="ADAL" clId="{257831C5-BA19-44AF-8469-7A0D710E96E3}" dt="2025-07-27T15:17:13.247" v="1259" actId="208"/>
          <ac:spMkLst>
            <pc:docMk/>
            <pc:sldMk cId="1220070380" sldId="734"/>
            <ac:spMk id="6" creationId="{56774282-94EB-E013-2D27-4DB87132177F}"/>
          </ac:spMkLst>
        </pc:spChg>
        <pc:spChg chg="del">
          <ac:chgData name="Yoel Kortick" userId="167978f5-7f40-4909-85d5-d4149554ad4e" providerId="ADAL" clId="{257831C5-BA19-44AF-8469-7A0D710E96E3}" dt="2025-07-27T15:17:21.625" v="1263" actId="478"/>
          <ac:spMkLst>
            <pc:docMk/>
            <pc:sldMk cId="1220070380" sldId="734"/>
            <ac:spMk id="7" creationId="{6A9AB6B1-70D2-79D9-F4B0-C1566C8921D0}"/>
          </ac:spMkLst>
        </pc:spChg>
        <pc:spChg chg="del">
          <ac:chgData name="Yoel Kortick" userId="167978f5-7f40-4909-85d5-d4149554ad4e" providerId="ADAL" clId="{257831C5-BA19-44AF-8469-7A0D710E96E3}" dt="2025-07-27T15:16:15.563" v="1238" actId="478"/>
          <ac:spMkLst>
            <pc:docMk/>
            <pc:sldMk cId="1220070380" sldId="734"/>
            <ac:spMk id="8" creationId="{60698359-00E3-3E90-FC3F-5C475FECDAF6}"/>
          </ac:spMkLst>
        </pc:spChg>
        <pc:picChg chg="add mod">
          <ac:chgData name="Yoel Kortick" userId="167978f5-7f40-4909-85d5-d4149554ad4e" providerId="ADAL" clId="{257831C5-BA19-44AF-8469-7A0D710E96E3}" dt="2025-07-27T15:17:18.915" v="1262" actId="208"/>
          <ac:picMkLst>
            <pc:docMk/>
            <pc:sldMk cId="1220070380" sldId="734"/>
            <ac:picMk id="2" creationId="{24FCE5A4-A27C-0D16-5FF2-E418773282E6}"/>
          </ac:picMkLst>
        </pc:picChg>
        <pc:cxnChg chg="add mod">
          <ac:chgData name="Yoel Kortick" userId="167978f5-7f40-4909-85d5-d4149554ad4e" providerId="ADAL" clId="{257831C5-BA19-44AF-8469-7A0D710E96E3}" dt="2025-07-27T15:17:40.225" v="1265" actId="14100"/>
          <ac:cxnSpMkLst>
            <pc:docMk/>
            <pc:sldMk cId="1220070380" sldId="734"/>
            <ac:cxnSpMk id="11" creationId="{28956B56-DC86-15D0-F529-19635AB4D8C3}"/>
          </ac:cxnSpMkLst>
        </pc:cxnChg>
        <pc:cxnChg chg="add mod">
          <ac:chgData name="Yoel Kortick" userId="167978f5-7f40-4909-85d5-d4149554ad4e" providerId="ADAL" clId="{257831C5-BA19-44AF-8469-7A0D710E96E3}" dt="2025-07-27T15:17:42.386" v="1268" actId="1036"/>
          <ac:cxnSpMkLst>
            <pc:docMk/>
            <pc:sldMk cId="1220070380" sldId="734"/>
            <ac:cxnSpMk id="12" creationId="{98D7A5B7-26E5-B8E2-69DD-56E1A33744D4}"/>
          </ac:cxnSpMkLst>
        </pc:cxnChg>
        <pc:cxnChg chg="add mod">
          <ac:chgData name="Yoel Kortick" userId="167978f5-7f40-4909-85d5-d4149554ad4e" providerId="ADAL" clId="{257831C5-BA19-44AF-8469-7A0D710E96E3}" dt="2025-07-27T15:16:48.692" v="1251" actId="14100"/>
          <ac:cxnSpMkLst>
            <pc:docMk/>
            <pc:sldMk cId="1220070380" sldId="734"/>
            <ac:cxnSpMk id="13" creationId="{78997621-FFC9-6EBF-18B9-F04206FE80FC}"/>
          </ac:cxnSpMkLst>
        </pc:cxnChg>
        <pc:cxnChg chg="add mod">
          <ac:chgData name="Yoel Kortick" userId="167978f5-7f40-4909-85d5-d4149554ad4e" providerId="ADAL" clId="{257831C5-BA19-44AF-8469-7A0D710E96E3}" dt="2025-07-27T15:16:46.134" v="1249" actId="14100"/>
          <ac:cxnSpMkLst>
            <pc:docMk/>
            <pc:sldMk cId="1220070380" sldId="734"/>
            <ac:cxnSpMk id="14" creationId="{58F1F145-075C-7F94-D1C0-7B2B57452779}"/>
          </ac:cxnSpMkLst>
        </pc:cxnChg>
      </pc:sldChg>
      <pc:sldChg chg="modSp del">
        <pc:chgData name="Yoel Kortick" userId="167978f5-7f40-4909-85d5-d4149554ad4e" providerId="ADAL" clId="{257831C5-BA19-44AF-8469-7A0D710E96E3}" dt="2025-07-27T14:12:39.731" v="965" actId="2696"/>
        <pc:sldMkLst>
          <pc:docMk/>
          <pc:sldMk cId="2374676033" sldId="734"/>
        </pc:sldMkLst>
        <pc:spChg chg="mod">
          <ac:chgData name="Yoel Kortick" userId="167978f5-7f40-4909-85d5-d4149554ad4e" providerId="ADAL" clId="{257831C5-BA19-44AF-8469-7A0D710E96E3}" dt="2025-07-27T07:10:53.547" v="3"/>
          <ac:spMkLst>
            <pc:docMk/>
            <pc:sldMk cId="2374676033" sldId="734"/>
            <ac:spMk id="10" creationId="{C20CE6A9-7E31-3594-DEE2-2A6495863142}"/>
          </ac:spMkLst>
        </pc:spChg>
      </pc:sldChg>
      <pc:sldChg chg="addSp delSp modSp add mod">
        <pc:chgData name="Yoel Kortick" userId="167978f5-7f40-4909-85d5-d4149554ad4e" providerId="ADAL" clId="{257831C5-BA19-44AF-8469-7A0D710E96E3}" dt="2025-07-27T15:18:42.235" v="1284" actId="478"/>
        <pc:sldMkLst>
          <pc:docMk/>
          <pc:sldMk cId="1401998210" sldId="736"/>
        </pc:sldMkLst>
        <pc:spChg chg="add del mod">
          <ac:chgData name="Yoel Kortick" userId="167978f5-7f40-4909-85d5-d4149554ad4e" providerId="ADAL" clId="{257831C5-BA19-44AF-8469-7A0D710E96E3}" dt="2025-07-27T15:18:42.235" v="1284" actId="478"/>
          <ac:spMkLst>
            <pc:docMk/>
            <pc:sldMk cId="1401998210" sldId="736"/>
            <ac:spMk id="3" creationId="{31ADC239-F666-E038-7E48-BA4A9B9D17E8}"/>
          </ac:spMkLst>
        </pc:spChg>
        <pc:spChg chg="add mod">
          <ac:chgData name="Yoel Kortick" userId="167978f5-7f40-4909-85d5-d4149554ad4e" providerId="ADAL" clId="{257831C5-BA19-44AF-8469-7A0D710E96E3}" dt="2025-07-27T15:18:11.477" v="1273" actId="208"/>
          <ac:spMkLst>
            <pc:docMk/>
            <pc:sldMk cId="1401998210" sldId="736"/>
            <ac:spMk id="5" creationId="{5E2C740E-A9C7-3729-96BD-8F4098AFD8B2}"/>
          </ac:spMkLst>
        </pc:spChg>
        <pc:spChg chg="del">
          <ac:chgData name="Yoel Kortick" userId="167978f5-7f40-4909-85d5-d4149554ad4e" providerId="ADAL" clId="{257831C5-BA19-44AF-8469-7A0D710E96E3}" dt="2025-07-27T15:18:03.708" v="1269" actId="478"/>
          <ac:spMkLst>
            <pc:docMk/>
            <pc:sldMk cId="1401998210" sldId="736"/>
            <ac:spMk id="6" creationId="{BACA3923-B0D3-6645-13EB-F10F1EA25C19}"/>
          </ac:spMkLst>
        </pc:spChg>
        <pc:spChg chg="del">
          <ac:chgData name="Yoel Kortick" userId="167978f5-7f40-4909-85d5-d4149554ad4e" providerId="ADAL" clId="{257831C5-BA19-44AF-8469-7A0D710E96E3}" dt="2025-07-27T15:18:03.708" v="1269" actId="478"/>
          <ac:spMkLst>
            <pc:docMk/>
            <pc:sldMk cId="1401998210" sldId="736"/>
            <ac:spMk id="7" creationId="{95F21496-8457-FB1E-E2FD-3EFC0BCA0B7F}"/>
          </ac:spMkLst>
        </pc:spChg>
        <pc:spChg chg="del">
          <ac:chgData name="Yoel Kortick" userId="167978f5-7f40-4909-85d5-d4149554ad4e" providerId="ADAL" clId="{257831C5-BA19-44AF-8469-7A0D710E96E3}" dt="2025-07-27T15:18:03.708" v="1269" actId="478"/>
          <ac:spMkLst>
            <pc:docMk/>
            <pc:sldMk cId="1401998210" sldId="736"/>
            <ac:spMk id="8" creationId="{5A2538B7-28D4-DDF1-6B78-C3C89AAB457E}"/>
          </ac:spMkLst>
        </pc:spChg>
        <pc:spChg chg="add mod">
          <ac:chgData name="Yoel Kortick" userId="167978f5-7f40-4909-85d5-d4149554ad4e" providerId="ADAL" clId="{257831C5-BA19-44AF-8469-7A0D710E96E3}" dt="2025-07-27T15:18:33.815" v="1281" actId="1582"/>
          <ac:spMkLst>
            <pc:docMk/>
            <pc:sldMk cId="1401998210" sldId="736"/>
            <ac:spMk id="12" creationId="{95B75DCB-D5BF-8864-F7F4-5E371A4CBE68}"/>
          </ac:spMkLst>
        </pc:spChg>
        <pc:spChg chg="add mod">
          <ac:chgData name="Yoel Kortick" userId="167978f5-7f40-4909-85d5-d4149554ad4e" providerId="ADAL" clId="{257831C5-BA19-44AF-8469-7A0D710E96E3}" dt="2025-07-27T15:18:40.016" v="1283" actId="14100"/>
          <ac:spMkLst>
            <pc:docMk/>
            <pc:sldMk cId="1401998210" sldId="736"/>
            <ac:spMk id="13" creationId="{44120937-5FD4-D515-18E3-BC9B7D6C44BA}"/>
          </ac:spMkLst>
        </pc:spChg>
        <pc:picChg chg="add mod">
          <ac:chgData name="Yoel Kortick" userId="167978f5-7f40-4909-85d5-d4149554ad4e" providerId="ADAL" clId="{257831C5-BA19-44AF-8469-7A0D710E96E3}" dt="2025-07-27T15:18:18.339" v="1274" actId="1076"/>
          <ac:picMkLst>
            <pc:docMk/>
            <pc:sldMk cId="1401998210" sldId="736"/>
            <ac:picMk id="2" creationId="{C0EB31EC-F34D-59E3-20B5-A9B424F16041}"/>
          </ac:picMkLst>
        </pc:picChg>
        <pc:picChg chg="del">
          <ac:chgData name="Yoel Kortick" userId="167978f5-7f40-4909-85d5-d4149554ad4e" providerId="ADAL" clId="{257831C5-BA19-44AF-8469-7A0D710E96E3}" dt="2025-07-27T15:18:03.708" v="1269" actId="478"/>
          <ac:picMkLst>
            <pc:docMk/>
            <pc:sldMk cId="1401998210" sldId="736"/>
            <ac:picMk id="4" creationId="{5BB837F1-519F-81E5-4848-8F4638ED812C}"/>
          </ac:picMkLst>
        </pc:picChg>
        <pc:cxnChg chg="del mod">
          <ac:chgData name="Yoel Kortick" userId="167978f5-7f40-4909-85d5-d4149554ad4e" providerId="ADAL" clId="{257831C5-BA19-44AF-8469-7A0D710E96E3}" dt="2025-07-27T15:18:03.708" v="1269" actId="478"/>
          <ac:cxnSpMkLst>
            <pc:docMk/>
            <pc:sldMk cId="1401998210" sldId="736"/>
            <ac:cxnSpMk id="11" creationId="{B4063D45-6277-7E5A-6F8A-DC7B50FA3C55}"/>
          </ac:cxnSpMkLst>
        </pc:cxnChg>
      </pc:sldChg>
      <pc:sldChg chg="modSp del">
        <pc:chgData name="Yoel Kortick" userId="167978f5-7f40-4909-85d5-d4149554ad4e" providerId="ADAL" clId="{257831C5-BA19-44AF-8469-7A0D710E96E3}" dt="2025-07-27T14:12:39.731" v="965" actId="2696"/>
        <pc:sldMkLst>
          <pc:docMk/>
          <pc:sldMk cId="3925278742" sldId="736"/>
        </pc:sldMkLst>
        <pc:spChg chg="mod">
          <ac:chgData name="Yoel Kortick" userId="167978f5-7f40-4909-85d5-d4149554ad4e" providerId="ADAL" clId="{257831C5-BA19-44AF-8469-7A0D710E96E3}" dt="2025-07-27T07:10:53.547" v="3"/>
          <ac:spMkLst>
            <pc:docMk/>
            <pc:sldMk cId="3925278742" sldId="736"/>
            <ac:spMk id="10" creationId="{B7CBB2BA-93A1-8D2E-F826-95E4DA50F721}"/>
          </ac:spMkLst>
        </pc:spChg>
      </pc:sldChg>
      <pc:sldChg chg="addSp delSp modSp mod">
        <pc:chgData name="Yoel Kortick" userId="167978f5-7f40-4909-85d5-d4149554ad4e" providerId="ADAL" clId="{257831C5-BA19-44AF-8469-7A0D710E96E3}" dt="2025-07-27T14:14:21.418" v="1089" actId="1037"/>
        <pc:sldMkLst>
          <pc:docMk/>
          <pc:sldMk cId="2396377700" sldId="745"/>
        </pc:sldMkLst>
        <pc:spChg chg="add mod">
          <ac:chgData name="Yoel Kortick" userId="167978f5-7f40-4909-85d5-d4149554ad4e" providerId="ADAL" clId="{257831C5-BA19-44AF-8469-7A0D710E96E3}" dt="2025-07-27T14:13:48.079" v="982" actId="208"/>
          <ac:spMkLst>
            <pc:docMk/>
            <pc:sldMk cId="2396377700" sldId="745"/>
            <ac:spMk id="3" creationId="{CFA60525-28DB-8B72-3B46-96BA4EE8A801}"/>
          </ac:spMkLst>
        </pc:spChg>
        <pc:spChg chg="del mod">
          <ac:chgData name="Yoel Kortick" userId="167978f5-7f40-4909-85d5-d4149554ad4e" providerId="ADAL" clId="{257831C5-BA19-44AF-8469-7A0D710E96E3}" dt="2025-07-27T14:13:20.325" v="968" actId="478"/>
          <ac:spMkLst>
            <pc:docMk/>
            <pc:sldMk cId="2396377700" sldId="745"/>
            <ac:spMk id="8" creationId="{5CD4DE44-3F1C-5693-45DC-D1162BCFC934}"/>
          </ac:spMkLst>
        </pc:spChg>
        <pc:spChg chg="mod">
          <ac:chgData name="Yoel Kortick" userId="167978f5-7f40-4909-85d5-d4149554ad4e" providerId="ADAL" clId="{257831C5-BA19-44AF-8469-7A0D710E96E3}" dt="2025-07-27T07:11:15.570" v="5"/>
          <ac:spMkLst>
            <pc:docMk/>
            <pc:sldMk cId="2396377700" sldId="745"/>
            <ac:spMk id="10" creationId="{645F0660-C157-B86F-C6F9-CB9624762F37}"/>
          </ac:spMkLst>
        </pc:spChg>
        <pc:picChg chg="add mod">
          <ac:chgData name="Yoel Kortick" userId="167978f5-7f40-4909-85d5-d4149554ad4e" providerId="ADAL" clId="{257831C5-BA19-44AF-8469-7A0D710E96E3}" dt="2025-07-27T14:13:44.983" v="980" actId="208"/>
          <ac:picMkLst>
            <pc:docMk/>
            <pc:sldMk cId="2396377700" sldId="745"/>
            <ac:picMk id="2" creationId="{AF231ABD-3E1C-663F-EA46-6B10BE95062E}"/>
          </ac:picMkLst>
        </pc:picChg>
        <pc:cxnChg chg="add mod">
          <ac:chgData name="Yoel Kortick" userId="167978f5-7f40-4909-85d5-d4149554ad4e" providerId="ADAL" clId="{257831C5-BA19-44AF-8469-7A0D710E96E3}" dt="2025-07-27T14:14:21.418" v="1089" actId="1037"/>
          <ac:cxnSpMkLst>
            <pc:docMk/>
            <pc:sldMk cId="2396377700" sldId="745"/>
            <ac:cxnSpMk id="4" creationId="{68314A7C-227E-4F18-0802-317A7A3CA2EE}"/>
          </ac:cxnSpMkLst>
        </pc:cxnChg>
        <pc:cxnChg chg="add mod">
          <ac:chgData name="Yoel Kortick" userId="167978f5-7f40-4909-85d5-d4149554ad4e" providerId="ADAL" clId="{257831C5-BA19-44AF-8469-7A0D710E96E3}" dt="2025-07-27T14:14:21.418" v="1089" actId="1037"/>
          <ac:cxnSpMkLst>
            <pc:docMk/>
            <pc:sldMk cId="2396377700" sldId="745"/>
            <ac:cxnSpMk id="5" creationId="{60BB1401-E1B0-9B39-C15B-39B9637CEA10}"/>
          </ac:cxnSpMkLst>
        </pc:cxnChg>
        <pc:cxnChg chg="add mod">
          <ac:chgData name="Yoel Kortick" userId="167978f5-7f40-4909-85d5-d4149554ad4e" providerId="ADAL" clId="{257831C5-BA19-44AF-8469-7A0D710E96E3}" dt="2025-07-27T14:14:21.418" v="1089" actId="1037"/>
          <ac:cxnSpMkLst>
            <pc:docMk/>
            <pc:sldMk cId="2396377700" sldId="745"/>
            <ac:cxnSpMk id="6" creationId="{D129EEF1-2E6C-1466-72CC-24678C060822}"/>
          </ac:cxnSpMkLst>
        </pc:cxnChg>
        <pc:cxnChg chg="add mod">
          <ac:chgData name="Yoel Kortick" userId="167978f5-7f40-4909-85d5-d4149554ad4e" providerId="ADAL" clId="{257831C5-BA19-44AF-8469-7A0D710E96E3}" dt="2025-07-27T14:14:21.418" v="1089" actId="1037"/>
          <ac:cxnSpMkLst>
            <pc:docMk/>
            <pc:sldMk cId="2396377700" sldId="745"/>
            <ac:cxnSpMk id="11" creationId="{8C75F734-04D2-A281-05E9-DB1BEAFF722A}"/>
          </ac:cxnSpMkLst>
        </pc:cxnChg>
        <pc:cxnChg chg="add mod">
          <ac:chgData name="Yoel Kortick" userId="167978f5-7f40-4909-85d5-d4149554ad4e" providerId="ADAL" clId="{257831C5-BA19-44AF-8469-7A0D710E96E3}" dt="2025-07-27T14:14:10.783" v="1074" actId="1037"/>
          <ac:cxnSpMkLst>
            <pc:docMk/>
            <pc:sldMk cId="2396377700" sldId="745"/>
            <ac:cxnSpMk id="12" creationId="{459A4F76-719A-9EA6-6163-43FB3CDDA40F}"/>
          </ac:cxnSpMkLst>
        </pc:cxnChg>
        <pc:cxnChg chg="add mod">
          <ac:chgData name="Yoel Kortick" userId="167978f5-7f40-4909-85d5-d4149554ad4e" providerId="ADAL" clId="{257831C5-BA19-44AF-8469-7A0D710E96E3}" dt="2025-07-27T14:14:10.783" v="1074" actId="1037"/>
          <ac:cxnSpMkLst>
            <pc:docMk/>
            <pc:sldMk cId="2396377700" sldId="745"/>
            <ac:cxnSpMk id="13" creationId="{F487674D-7BCE-09DF-D332-5956AEA760AB}"/>
          </ac:cxnSpMkLst>
        </pc:cxnChg>
        <pc:cxnChg chg="add mod">
          <ac:chgData name="Yoel Kortick" userId="167978f5-7f40-4909-85d5-d4149554ad4e" providerId="ADAL" clId="{257831C5-BA19-44AF-8469-7A0D710E96E3}" dt="2025-07-27T14:14:16.551" v="1082" actId="1036"/>
          <ac:cxnSpMkLst>
            <pc:docMk/>
            <pc:sldMk cId="2396377700" sldId="745"/>
            <ac:cxnSpMk id="14" creationId="{4183BDCD-E547-5842-0061-3258A0D189AA}"/>
          </ac:cxnSpMkLst>
        </pc:cxnChg>
        <pc:cxnChg chg="add mod">
          <ac:chgData name="Yoel Kortick" userId="167978f5-7f40-4909-85d5-d4149554ad4e" providerId="ADAL" clId="{257831C5-BA19-44AF-8469-7A0D710E96E3}" dt="2025-07-27T14:14:16.551" v="1082" actId="1036"/>
          <ac:cxnSpMkLst>
            <pc:docMk/>
            <pc:sldMk cId="2396377700" sldId="745"/>
            <ac:cxnSpMk id="15" creationId="{9CC5109D-61A7-6338-5085-C952FF7B5B76}"/>
          </ac:cxnSpMkLst>
        </pc:cxnChg>
      </pc:sldChg>
      <pc:sldChg chg="addSp delSp modSp mod">
        <pc:chgData name="Yoel Kortick" userId="167978f5-7f40-4909-85d5-d4149554ad4e" providerId="ADAL" clId="{257831C5-BA19-44AF-8469-7A0D710E96E3}" dt="2025-07-27T14:15:45.720" v="1106" actId="1582"/>
        <pc:sldMkLst>
          <pc:docMk/>
          <pc:sldMk cId="608885219" sldId="782"/>
        </pc:sldMkLst>
        <pc:spChg chg="add mod">
          <ac:chgData name="Yoel Kortick" userId="167978f5-7f40-4909-85d5-d4149554ad4e" providerId="ADAL" clId="{257831C5-BA19-44AF-8469-7A0D710E96E3}" dt="2025-07-27T14:15:11.114" v="1101" actId="208"/>
          <ac:spMkLst>
            <pc:docMk/>
            <pc:sldMk cId="608885219" sldId="782"/>
            <ac:spMk id="3" creationId="{A8AB9D33-EA42-2B6E-7E83-D912C39CB43A}"/>
          </ac:spMkLst>
        </pc:spChg>
        <pc:spChg chg="del">
          <ac:chgData name="Yoel Kortick" userId="167978f5-7f40-4909-85d5-d4149554ad4e" providerId="ADAL" clId="{257831C5-BA19-44AF-8469-7A0D710E96E3}" dt="2025-07-27T14:14:48.459" v="1091" actId="478"/>
          <ac:spMkLst>
            <pc:docMk/>
            <pc:sldMk cId="608885219" sldId="782"/>
            <ac:spMk id="5" creationId="{6854B3CC-E08B-5E39-661C-F3F7B8DAA95B}"/>
          </ac:spMkLst>
        </pc:spChg>
        <pc:spChg chg="del">
          <ac:chgData name="Yoel Kortick" userId="167978f5-7f40-4909-85d5-d4149554ad4e" providerId="ADAL" clId="{257831C5-BA19-44AF-8469-7A0D710E96E3}" dt="2025-07-27T14:14:48.459" v="1091" actId="478"/>
          <ac:spMkLst>
            <pc:docMk/>
            <pc:sldMk cId="608885219" sldId="782"/>
            <ac:spMk id="6" creationId="{F4FD9759-E875-485B-DDE0-3E0B769DFEB3}"/>
          </ac:spMkLst>
        </pc:spChg>
        <pc:spChg chg="del">
          <ac:chgData name="Yoel Kortick" userId="167978f5-7f40-4909-85d5-d4149554ad4e" providerId="ADAL" clId="{257831C5-BA19-44AF-8469-7A0D710E96E3}" dt="2025-07-27T14:14:48.459" v="1091" actId="478"/>
          <ac:spMkLst>
            <pc:docMk/>
            <pc:sldMk cId="608885219" sldId="782"/>
            <ac:spMk id="7" creationId="{939E8F1B-76FE-C955-06D6-D1391F4EC80E}"/>
          </ac:spMkLst>
        </pc:spChg>
        <pc:spChg chg="del">
          <ac:chgData name="Yoel Kortick" userId="167978f5-7f40-4909-85d5-d4149554ad4e" providerId="ADAL" clId="{257831C5-BA19-44AF-8469-7A0D710E96E3}" dt="2025-07-27T14:14:48.459" v="1091" actId="478"/>
          <ac:spMkLst>
            <pc:docMk/>
            <pc:sldMk cId="608885219" sldId="782"/>
            <ac:spMk id="8" creationId="{1FAE37C3-16EF-4A06-C947-264AC691737B}"/>
          </ac:spMkLst>
        </pc:spChg>
        <pc:spChg chg="mod">
          <ac:chgData name="Yoel Kortick" userId="167978f5-7f40-4909-85d5-d4149554ad4e" providerId="ADAL" clId="{257831C5-BA19-44AF-8469-7A0D710E96E3}" dt="2025-07-27T07:11:15.570" v="5"/>
          <ac:spMkLst>
            <pc:docMk/>
            <pc:sldMk cId="608885219" sldId="782"/>
            <ac:spMk id="10" creationId="{0ADE443E-B320-9C49-E732-1FFE854E3196}"/>
          </ac:spMkLst>
        </pc:spChg>
        <pc:spChg chg="del">
          <ac:chgData name="Yoel Kortick" userId="167978f5-7f40-4909-85d5-d4149554ad4e" providerId="ADAL" clId="{257831C5-BA19-44AF-8469-7A0D710E96E3}" dt="2025-07-27T14:14:48.459" v="1091" actId="478"/>
          <ac:spMkLst>
            <pc:docMk/>
            <pc:sldMk cId="608885219" sldId="782"/>
            <ac:spMk id="11" creationId="{CE3A58AE-2639-EF37-457E-DAF4C57DD8D1}"/>
          </ac:spMkLst>
        </pc:spChg>
        <pc:spChg chg="del">
          <ac:chgData name="Yoel Kortick" userId="167978f5-7f40-4909-85d5-d4149554ad4e" providerId="ADAL" clId="{257831C5-BA19-44AF-8469-7A0D710E96E3}" dt="2025-07-27T14:14:48.459" v="1091" actId="478"/>
          <ac:spMkLst>
            <pc:docMk/>
            <pc:sldMk cId="608885219" sldId="782"/>
            <ac:spMk id="12" creationId="{DA8B74B2-970F-3791-8B1B-7EDAF222E85F}"/>
          </ac:spMkLst>
        </pc:spChg>
        <pc:spChg chg="del">
          <ac:chgData name="Yoel Kortick" userId="167978f5-7f40-4909-85d5-d4149554ad4e" providerId="ADAL" clId="{257831C5-BA19-44AF-8469-7A0D710E96E3}" dt="2025-07-27T14:14:48.459" v="1091" actId="478"/>
          <ac:spMkLst>
            <pc:docMk/>
            <pc:sldMk cId="608885219" sldId="782"/>
            <ac:spMk id="13" creationId="{8711FC92-2FD6-990D-5D2C-335358B6AF03}"/>
          </ac:spMkLst>
        </pc:spChg>
        <pc:spChg chg="add mod">
          <ac:chgData name="Yoel Kortick" userId="167978f5-7f40-4909-85d5-d4149554ad4e" providerId="ADAL" clId="{257831C5-BA19-44AF-8469-7A0D710E96E3}" dt="2025-07-27T14:15:45.720" v="1106" actId="1582"/>
          <ac:spMkLst>
            <pc:docMk/>
            <pc:sldMk cId="608885219" sldId="782"/>
            <ac:spMk id="15" creationId="{86BA5C4A-A79B-C127-A591-6B5332C92E56}"/>
          </ac:spMkLst>
        </pc:spChg>
        <pc:picChg chg="add mod">
          <ac:chgData name="Yoel Kortick" userId="167978f5-7f40-4909-85d5-d4149554ad4e" providerId="ADAL" clId="{257831C5-BA19-44AF-8469-7A0D710E96E3}" dt="2025-07-27T14:15:19.134" v="1103" actId="1076"/>
          <ac:picMkLst>
            <pc:docMk/>
            <pc:sldMk cId="608885219" sldId="782"/>
            <ac:picMk id="2" creationId="{ED615C46-4C73-E9CF-A6D1-960BE11D378D}"/>
          </ac:picMkLst>
        </pc:picChg>
        <pc:picChg chg="del">
          <ac:chgData name="Yoel Kortick" userId="167978f5-7f40-4909-85d5-d4149554ad4e" providerId="ADAL" clId="{257831C5-BA19-44AF-8469-7A0D710E96E3}" dt="2025-07-27T14:14:45.653" v="1090" actId="478"/>
          <ac:picMkLst>
            <pc:docMk/>
            <pc:sldMk cId="608885219" sldId="782"/>
            <ac:picMk id="4" creationId="{B16F6652-083A-B5E9-B799-5F8D01677C77}"/>
          </ac:picMkLst>
        </pc:picChg>
        <pc:cxnChg chg="add mod">
          <ac:chgData name="Yoel Kortick" userId="167978f5-7f40-4909-85d5-d4149554ad4e" providerId="ADAL" clId="{257831C5-BA19-44AF-8469-7A0D710E96E3}" dt="2025-07-27T14:15:06.773" v="1099" actId="1076"/>
          <ac:cxnSpMkLst>
            <pc:docMk/>
            <pc:sldMk cId="608885219" sldId="782"/>
            <ac:cxnSpMk id="14" creationId="{3BB55965-9C75-1E1C-DC58-AF08D3BCD238}"/>
          </ac:cxnSpMkLst>
        </pc:cxnChg>
      </pc:sldChg>
      <pc:sldChg chg="addSp delSp modSp mod">
        <pc:chgData name="Yoel Kortick" userId="167978f5-7f40-4909-85d5-d4149554ad4e" providerId="ADAL" clId="{257831C5-BA19-44AF-8469-7A0D710E96E3}" dt="2025-07-27T14:16:43.058" v="1122" actId="1076"/>
        <pc:sldMkLst>
          <pc:docMk/>
          <pc:sldMk cId="1549726614" sldId="783"/>
        </pc:sldMkLst>
        <pc:spChg chg="add mod">
          <ac:chgData name="Yoel Kortick" userId="167978f5-7f40-4909-85d5-d4149554ad4e" providerId="ADAL" clId="{257831C5-BA19-44AF-8469-7A0D710E96E3}" dt="2025-07-27T14:16:25.878" v="1117" actId="208"/>
          <ac:spMkLst>
            <pc:docMk/>
            <pc:sldMk cId="1549726614" sldId="783"/>
            <ac:spMk id="3" creationId="{5883BBE0-4644-C37F-46B7-AA335AD5F029}"/>
          </ac:spMkLst>
        </pc:spChg>
        <pc:spChg chg="del">
          <ac:chgData name="Yoel Kortick" userId="167978f5-7f40-4909-85d5-d4149554ad4e" providerId="ADAL" clId="{257831C5-BA19-44AF-8469-7A0D710E96E3}" dt="2025-07-27T14:16:09.811" v="1109" actId="478"/>
          <ac:spMkLst>
            <pc:docMk/>
            <pc:sldMk cId="1549726614" sldId="783"/>
            <ac:spMk id="4" creationId="{D0DE0FB6-2705-F9DC-1B65-43857959EEC0}"/>
          </ac:spMkLst>
        </pc:spChg>
        <pc:spChg chg="del mod">
          <ac:chgData name="Yoel Kortick" userId="167978f5-7f40-4909-85d5-d4149554ad4e" providerId="ADAL" clId="{257831C5-BA19-44AF-8469-7A0D710E96E3}" dt="2025-07-27T14:16:08.898" v="1108" actId="478"/>
          <ac:spMkLst>
            <pc:docMk/>
            <pc:sldMk cId="1549726614" sldId="783"/>
            <ac:spMk id="8" creationId="{986123BF-4E98-616F-5AEC-09A9E475C0FC}"/>
          </ac:spMkLst>
        </pc:spChg>
        <pc:spChg chg="mod">
          <ac:chgData name="Yoel Kortick" userId="167978f5-7f40-4909-85d5-d4149554ad4e" providerId="ADAL" clId="{257831C5-BA19-44AF-8469-7A0D710E96E3}" dt="2025-07-27T07:11:15.570" v="5"/>
          <ac:spMkLst>
            <pc:docMk/>
            <pc:sldMk cId="1549726614" sldId="783"/>
            <ac:spMk id="10" creationId="{D48F4833-710B-6192-E5C1-49E9DB2DC03E}"/>
          </ac:spMkLst>
        </pc:spChg>
        <pc:picChg chg="add mod">
          <ac:chgData name="Yoel Kortick" userId="167978f5-7f40-4909-85d5-d4149554ad4e" providerId="ADAL" clId="{257831C5-BA19-44AF-8469-7A0D710E96E3}" dt="2025-07-27T14:16:20.891" v="1114" actId="208"/>
          <ac:picMkLst>
            <pc:docMk/>
            <pc:sldMk cId="1549726614" sldId="783"/>
            <ac:picMk id="2" creationId="{7CDC1BEE-6A42-6E57-3A85-C02E2D7E6A2C}"/>
          </ac:picMkLst>
        </pc:picChg>
        <pc:picChg chg="del">
          <ac:chgData name="Yoel Kortick" userId="167978f5-7f40-4909-85d5-d4149554ad4e" providerId="ADAL" clId="{257831C5-BA19-44AF-8469-7A0D710E96E3}" dt="2025-07-27T14:16:07.131" v="1107" actId="478"/>
          <ac:picMkLst>
            <pc:docMk/>
            <pc:sldMk cId="1549726614" sldId="783"/>
            <ac:picMk id="11" creationId="{02A07024-4D06-7C35-E254-919BF0AC4CB6}"/>
          </ac:picMkLst>
        </pc:picChg>
        <pc:cxnChg chg="add mod">
          <ac:chgData name="Yoel Kortick" userId="167978f5-7f40-4909-85d5-d4149554ad4e" providerId="ADAL" clId="{257831C5-BA19-44AF-8469-7A0D710E96E3}" dt="2025-07-27T14:16:43.058" v="1122" actId="1076"/>
          <ac:cxnSpMkLst>
            <pc:docMk/>
            <pc:sldMk cId="1549726614" sldId="783"/>
            <ac:cxnSpMk id="5" creationId="{ED92A996-8F13-8BA5-09F7-EB7C0B1EE9D2}"/>
          </ac:cxnSpMkLst>
        </pc:cxnChg>
      </pc:sldChg>
      <pc:sldChg chg="addSp delSp modSp mod">
        <pc:chgData name="Yoel Kortick" userId="167978f5-7f40-4909-85d5-d4149554ad4e" providerId="ADAL" clId="{257831C5-BA19-44AF-8469-7A0D710E96E3}" dt="2025-07-27T14:17:58.657" v="1139" actId="1582"/>
        <pc:sldMkLst>
          <pc:docMk/>
          <pc:sldMk cId="2517312030" sldId="786"/>
        </pc:sldMkLst>
        <pc:spChg chg="add mod">
          <ac:chgData name="Yoel Kortick" userId="167978f5-7f40-4909-85d5-d4149554ad4e" providerId="ADAL" clId="{257831C5-BA19-44AF-8469-7A0D710E96E3}" dt="2025-07-27T14:17:19.895" v="1128" actId="255"/>
          <ac:spMkLst>
            <pc:docMk/>
            <pc:sldMk cId="2517312030" sldId="786"/>
            <ac:spMk id="4" creationId="{C1164FAC-2820-7ECA-B509-75C0B02F8D03}"/>
          </ac:spMkLst>
        </pc:spChg>
        <pc:spChg chg="del">
          <ac:chgData name="Yoel Kortick" userId="167978f5-7f40-4909-85d5-d4149554ad4e" providerId="ADAL" clId="{257831C5-BA19-44AF-8469-7A0D710E96E3}" dt="2025-07-27T14:17:06.287" v="1123" actId="478"/>
          <ac:spMkLst>
            <pc:docMk/>
            <pc:sldMk cId="2517312030" sldId="786"/>
            <ac:spMk id="5" creationId="{28A16E69-4AB8-DCFD-5AE5-FB5497FA75A9}"/>
          </ac:spMkLst>
        </pc:spChg>
        <pc:spChg chg="del">
          <ac:chgData name="Yoel Kortick" userId="167978f5-7f40-4909-85d5-d4149554ad4e" providerId="ADAL" clId="{257831C5-BA19-44AF-8469-7A0D710E96E3}" dt="2025-07-27T14:17:06.287" v="1123" actId="478"/>
          <ac:spMkLst>
            <pc:docMk/>
            <pc:sldMk cId="2517312030" sldId="786"/>
            <ac:spMk id="6" creationId="{38E5AD8F-A4C2-65B8-B89C-820FC4B0197A}"/>
          </ac:spMkLst>
        </pc:spChg>
        <pc:spChg chg="del">
          <ac:chgData name="Yoel Kortick" userId="167978f5-7f40-4909-85d5-d4149554ad4e" providerId="ADAL" clId="{257831C5-BA19-44AF-8469-7A0D710E96E3}" dt="2025-07-27T14:17:06.287" v="1123" actId="478"/>
          <ac:spMkLst>
            <pc:docMk/>
            <pc:sldMk cId="2517312030" sldId="786"/>
            <ac:spMk id="8" creationId="{6DF94599-20AE-5283-3387-728105664D13}"/>
          </ac:spMkLst>
        </pc:spChg>
        <pc:spChg chg="mod">
          <ac:chgData name="Yoel Kortick" userId="167978f5-7f40-4909-85d5-d4149554ad4e" providerId="ADAL" clId="{257831C5-BA19-44AF-8469-7A0D710E96E3}" dt="2025-07-27T07:11:15.570" v="5"/>
          <ac:spMkLst>
            <pc:docMk/>
            <pc:sldMk cId="2517312030" sldId="786"/>
            <ac:spMk id="10" creationId="{117DF20F-6A34-09AC-D5D2-968829FA4E34}"/>
          </ac:spMkLst>
        </pc:spChg>
        <pc:spChg chg="del">
          <ac:chgData name="Yoel Kortick" userId="167978f5-7f40-4909-85d5-d4149554ad4e" providerId="ADAL" clId="{257831C5-BA19-44AF-8469-7A0D710E96E3}" dt="2025-07-27T14:17:06.287" v="1123" actId="478"/>
          <ac:spMkLst>
            <pc:docMk/>
            <pc:sldMk cId="2517312030" sldId="786"/>
            <ac:spMk id="11" creationId="{0320F9B1-0973-4C61-C56B-70F39DBB9397}"/>
          </ac:spMkLst>
        </pc:spChg>
        <pc:spChg chg="add mod">
          <ac:chgData name="Yoel Kortick" userId="167978f5-7f40-4909-85d5-d4149554ad4e" providerId="ADAL" clId="{257831C5-BA19-44AF-8469-7A0D710E96E3}" dt="2025-07-27T14:17:58.657" v="1139" actId="1582"/>
          <ac:spMkLst>
            <pc:docMk/>
            <pc:sldMk cId="2517312030" sldId="786"/>
            <ac:spMk id="12" creationId="{6EC74FCB-AC41-4CAE-5140-9021375AE14E}"/>
          </ac:spMkLst>
        </pc:spChg>
        <pc:spChg chg="add mod">
          <ac:chgData name="Yoel Kortick" userId="167978f5-7f40-4909-85d5-d4149554ad4e" providerId="ADAL" clId="{257831C5-BA19-44AF-8469-7A0D710E96E3}" dt="2025-07-27T14:17:33.547" v="1136" actId="208"/>
          <ac:spMkLst>
            <pc:docMk/>
            <pc:sldMk cId="2517312030" sldId="786"/>
            <ac:spMk id="13" creationId="{5301B897-AA69-B9B8-0736-761E11AFC918}"/>
          </ac:spMkLst>
        </pc:spChg>
        <pc:picChg chg="add mod">
          <ac:chgData name="Yoel Kortick" userId="167978f5-7f40-4909-85d5-d4149554ad4e" providerId="ADAL" clId="{257831C5-BA19-44AF-8469-7A0D710E96E3}" dt="2025-07-27T14:17:28.430" v="1133" actId="208"/>
          <ac:picMkLst>
            <pc:docMk/>
            <pc:sldMk cId="2517312030" sldId="786"/>
            <ac:picMk id="2" creationId="{87249386-2FEC-B1BD-8525-AA9459E8CE29}"/>
          </ac:picMkLst>
        </pc:picChg>
        <pc:picChg chg="del">
          <ac:chgData name="Yoel Kortick" userId="167978f5-7f40-4909-85d5-d4149554ad4e" providerId="ADAL" clId="{257831C5-BA19-44AF-8469-7A0D710E96E3}" dt="2025-07-27T14:17:06.287" v="1123" actId="478"/>
          <ac:picMkLst>
            <pc:docMk/>
            <pc:sldMk cId="2517312030" sldId="786"/>
            <ac:picMk id="3" creationId="{0E5BC3CC-9895-AAC1-47BB-20C2FD5E32C1}"/>
          </ac:picMkLst>
        </pc:picChg>
      </pc:sldChg>
      <pc:sldChg chg="addSp delSp modSp mod">
        <pc:chgData name="Yoel Kortick" userId="167978f5-7f40-4909-85d5-d4149554ad4e" providerId="ADAL" clId="{257831C5-BA19-44AF-8469-7A0D710E96E3}" dt="2025-07-27T14:19:17.986" v="1186" actId="208"/>
        <pc:sldMkLst>
          <pc:docMk/>
          <pc:sldMk cId="76916586" sldId="787"/>
        </pc:sldMkLst>
        <pc:spChg chg="add mod">
          <ac:chgData name="Yoel Kortick" userId="167978f5-7f40-4909-85d5-d4149554ad4e" providerId="ADAL" clId="{257831C5-BA19-44AF-8469-7A0D710E96E3}" dt="2025-07-27T14:19:11.939" v="1184" actId="1582"/>
          <ac:spMkLst>
            <pc:docMk/>
            <pc:sldMk cId="76916586" sldId="787"/>
            <ac:spMk id="3" creationId="{340E0AD3-1FE7-C57D-A1EB-CF162CC414A0}"/>
          </ac:spMkLst>
        </pc:spChg>
        <pc:spChg chg="del">
          <ac:chgData name="Yoel Kortick" userId="167978f5-7f40-4909-85d5-d4149554ad4e" providerId="ADAL" clId="{257831C5-BA19-44AF-8469-7A0D710E96E3}" dt="2025-07-27T14:18:40.781" v="1173" actId="478"/>
          <ac:spMkLst>
            <pc:docMk/>
            <pc:sldMk cId="76916586" sldId="787"/>
            <ac:spMk id="5" creationId="{49C97D3D-181C-B82F-20C1-6774F7F768E4}"/>
          </ac:spMkLst>
        </pc:spChg>
        <pc:spChg chg="del">
          <ac:chgData name="Yoel Kortick" userId="167978f5-7f40-4909-85d5-d4149554ad4e" providerId="ADAL" clId="{257831C5-BA19-44AF-8469-7A0D710E96E3}" dt="2025-07-27T14:18:40.781" v="1173" actId="478"/>
          <ac:spMkLst>
            <pc:docMk/>
            <pc:sldMk cId="76916586" sldId="787"/>
            <ac:spMk id="6" creationId="{79D2540B-0262-AD59-34C1-AFD8F9CCBE61}"/>
          </ac:spMkLst>
        </pc:spChg>
        <pc:spChg chg="mod">
          <ac:chgData name="Yoel Kortick" userId="167978f5-7f40-4909-85d5-d4149554ad4e" providerId="ADAL" clId="{257831C5-BA19-44AF-8469-7A0D710E96E3}" dt="2025-07-27T14:18:37.122" v="1172" actId="14100"/>
          <ac:spMkLst>
            <pc:docMk/>
            <pc:sldMk cId="76916586" sldId="787"/>
            <ac:spMk id="8" creationId="{A47C666E-5938-E820-8781-437F6BEBF63A}"/>
          </ac:spMkLst>
        </pc:spChg>
        <pc:spChg chg="mod">
          <ac:chgData name="Yoel Kortick" userId="167978f5-7f40-4909-85d5-d4149554ad4e" providerId="ADAL" clId="{257831C5-BA19-44AF-8469-7A0D710E96E3}" dt="2025-07-27T07:11:15.570" v="5"/>
          <ac:spMkLst>
            <pc:docMk/>
            <pc:sldMk cId="76916586" sldId="787"/>
            <ac:spMk id="10" creationId="{B2CAB7F4-35A1-F39D-864C-5D17E79B0AD2}"/>
          </ac:spMkLst>
        </pc:spChg>
        <pc:spChg chg="add mod">
          <ac:chgData name="Yoel Kortick" userId="167978f5-7f40-4909-85d5-d4149554ad4e" providerId="ADAL" clId="{257831C5-BA19-44AF-8469-7A0D710E96E3}" dt="2025-07-27T14:19:17.986" v="1186" actId="208"/>
          <ac:spMkLst>
            <pc:docMk/>
            <pc:sldMk cId="76916586" sldId="787"/>
            <ac:spMk id="11" creationId="{E34566A5-FB46-7010-FA09-B94C3DEED92E}"/>
          </ac:spMkLst>
        </pc:spChg>
        <pc:spChg chg="del">
          <ac:chgData name="Yoel Kortick" userId="167978f5-7f40-4909-85d5-d4149554ad4e" providerId="ADAL" clId="{257831C5-BA19-44AF-8469-7A0D710E96E3}" dt="2025-07-27T14:18:40.781" v="1173" actId="478"/>
          <ac:spMkLst>
            <pc:docMk/>
            <pc:sldMk cId="76916586" sldId="787"/>
            <ac:spMk id="14" creationId="{FDA9288A-37AD-88FC-F2D2-081193212472}"/>
          </ac:spMkLst>
        </pc:spChg>
        <pc:spChg chg="del">
          <ac:chgData name="Yoel Kortick" userId="167978f5-7f40-4909-85d5-d4149554ad4e" providerId="ADAL" clId="{257831C5-BA19-44AF-8469-7A0D710E96E3}" dt="2025-07-27T14:18:40.781" v="1173" actId="478"/>
          <ac:spMkLst>
            <pc:docMk/>
            <pc:sldMk cId="76916586" sldId="787"/>
            <ac:spMk id="15" creationId="{890FD0C1-C3D0-6D3D-AE6E-0CF8615A0C96}"/>
          </ac:spMkLst>
        </pc:spChg>
        <pc:picChg chg="add mod">
          <ac:chgData name="Yoel Kortick" userId="167978f5-7f40-4909-85d5-d4149554ad4e" providerId="ADAL" clId="{257831C5-BA19-44AF-8469-7A0D710E96E3}" dt="2025-07-27T14:18:52.511" v="1180" actId="208"/>
          <ac:picMkLst>
            <pc:docMk/>
            <pc:sldMk cId="76916586" sldId="787"/>
            <ac:picMk id="2" creationId="{7AF68EC2-EB42-A74C-C29E-4FED604A29FE}"/>
          </ac:picMkLst>
        </pc:picChg>
        <pc:picChg chg="del">
          <ac:chgData name="Yoel Kortick" userId="167978f5-7f40-4909-85d5-d4149554ad4e" providerId="ADAL" clId="{257831C5-BA19-44AF-8469-7A0D710E96E3}" dt="2025-07-27T14:18:40.781" v="1173" actId="478"/>
          <ac:picMkLst>
            <pc:docMk/>
            <pc:sldMk cId="76916586" sldId="787"/>
            <ac:picMk id="4" creationId="{764B07BF-7865-0E42-3550-A114DA00AA5F}"/>
          </ac:picMkLst>
        </pc:picChg>
        <pc:picChg chg="del">
          <ac:chgData name="Yoel Kortick" userId="167978f5-7f40-4909-85d5-d4149554ad4e" providerId="ADAL" clId="{257831C5-BA19-44AF-8469-7A0D710E96E3}" dt="2025-07-27T14:18:40.781" v="1173" actId="478"/>
          <ac:picMkLst>
            <pc:docMk/>
            <pc:sldMk cId="76916586" sldId="787"/>
            <ac:picMk id="13" creationId="{3CF1EFCE-76E7-8E8F-2404-B28F25EBD4CA}"/>
          </ac:picMkLst>
        </pc:picChg>
      </pc:sldChg>
      <pc:sldChg chg="addSp delSp modSp mod">
        <pc:chgData name="Yoel Kortick" userId="167978f5-7f40-4909-85d5-d4149554ad4e" providerId="ADAL" clId="{257831C5-BA19-44AF-8469-7A0D710E96E3}" dt="2025-07-27T14:20:43.261" v="1214" actId="208"/>
        <pc:sldMkLst>
          <pc:docMk/>
          <pc:sldMk cId="982811814" sldId="788"/>
        </pc:sldMkLst>
        <pc:spChg chg="add mod">
          <ac:chgData name="Yoel Kortick" userId="167978f5-7f40-4909-85d5-d4149554ad4e" providerId="ADAL" clId="{257831C5-BA19-44AF-8469-7A0D710E96E3}" dt="2025-07-27T14:19:51.541" v="1203" actId="255"/>
          <ac:spMkLst>
            <pc:docMk/>
            <pc:sldMk cId="982811814" sldId="788"/>
            <ac:spMk id="3" creationId="{30F12BD2-34B2-2E31-83E0-67C998EA4C7A}"/>
          </ac:spMkLst>
        </pc:spChg>
        <pc:spChg chg="del">
          <ac:chgData name="Yoel Kortick" userId="167978f5-7f40-4909-85d5-d4149554ad4e" providerId="ADAL" clId="{257831C5-BA19-44AF-8469-7A0D710E96E3}" dt="2025-07-27T14:19:40.174" v="1187" actId="478"/>
          <ac:spMkLst>
            <pc:docMk/>
            <pc:sldMk cId="982811814" sldId="788"/>
            <ac:spMk id="5" creationId="{2F277B03-C005-D724-9E25-CD8EBA1EDA8E}"/>
          </ac:spMkLst>
        </pc:spChg>
        <pc:spChg chg="del">
          <ac:chgData name="Yoel Kortick" userId="167978f5-7f40-4909-85d5-d4149554ad4e" providerId="ADAL" clId="{257831C5-BA19-44AF-8469-7A0D710E96E3}" dt="2025-07-27T14:19:40.174" v="1187" actId="478"/>
          <ac:spMkLst>
            <pc:docMk/>
            <pc:sldMk cId="982811814" sldId="788"/>
            <ac:spMk id="6" creationId="{C5C76B11-97A3-17B9-42F9-9FC633500F28}"/>
          </ac:spMkLst>
        </pc:spChg>
        <pc:spChg chg="del">
          <ac:chgData name="Yoel Kortick" userId="167978f5-7f40-4909-85d5-d4149554ad4e" providerId="ADAL" clId="{257831C5-BA19-44AF-8469-7A0D710E96E3}" dt="2025-07-27T14:19:40.174" v="1187" actId="478"/>
          <ac:spMkLst>
            <pc:docMk/>
            <pc:sldMk cId="982811814" sldId="788"/>
            <ac:spMk id="8" creationId="{64ADB8EE-D15E-C0AE-BE9F-7916FDCEFDE3}"/>
          </ac:spMkLst>
        </pc:spChg>
        <pc:spChg chg="mod">
          <ac:chgData name="Yoel Kortick" userId="167978f5-7f40-4909-85d5-d4149554ad4e" providerId="ADAL" clId="{257831C5-BA19-44AF-8469-7A0D710E96E3}" dt="2025-07-27T07:11:15.570" v="5"/>
          <ac:spMkLst>
            <pc:docMk/>
            <pc:sldMk cId="982811814" sldId="788"/>
            <ac:spMk id="10" creationId="{A4ABE4BE-51B4-AC6F-BDC6-24DBAF05A7BE}"/>
          </ac:spMkLst>
        </pc:spChg>
        <pc:spChg chg="add mod">
          <ac:chgData name="Yoel Kortick" userId="167978f5-7f40-4909-85d5-d4149554ad4e" providerId="ADAL" clId="{257831C5-BA19-44AF-8469-7A0D710E96E3}" dt="2025-07-27T14:20:02.731" v="1206" actId="208"/>
          <ac:spMkLst>
            <pc:docMk/>
            <pc:sldMk cId="982811814" sldId="788"/>
            <ac:spMk id="11" creationId="{2AE4CF23-C4F7-8F4E-6B18-C1203ED0A99C}"/>
          </ac:spMkLst>
        </pc:spChg>
        <pc:spChg chg="add mod">
          <ac:chgData name="Yoel Kortick" userId="167978f5-7f40-4909-85d5-d4149554ad4e" providerId="ADAL" clId="{257831C5-BA19-44AF-8469-7A0D710E96E3}" dt="2025-07-27T14:20:33.242" v="1211" actId="1076"/>
          <ac:spMkLst>
            <pc:docMk/>
            <pc:sldMk cId="982811814" sldId="788"/>
            <ac:spMk id="12" creationId="{958FE77F-576A-F8F9-DA0B-9135D7140BA2}"/>
          </ac:spMkLst>
        </pc:spChg>
        <pc:picChg chg="add mod">
          <ac:chgData name="Yoel Kortick" userId="167978f5-7f40-4909-85d5-d4149554ad4e" providerId="ADAL" clId="{257831C5-BA19-44AF-8469-7A0D710E96E3}" dt="2025-07-27T14:20:43.261" v="1214" actId="208"/>
          <ac:picMkLst>
            <pc:docMk/>
            <pc:sldMk cId="982811814" sldId="788"/>
            <ac:picMk id="2" creationId="{19B9B718-DDB3-DD9A-E07B-EF599A3DD2EA}"/>
          </ac:picMkLst>
        </pc:picChg>
        <pc:picChg chg="del">
          <ac:chgData name="Yoel Kortick" userId="167978f5-7f40-4909-85d5-d4149554ad4e" providerId="ADAL" clId="{257831C5-BA19-44AF-8469-7A0D710E96E3}" dt="2025-07-27T14:19:40.174" v="1187" actId="478"/>
          <ac:picMkLst>
            <pc:docMk/>
            <pc:sldMk cId="982811814" sldId="788"/>
            <ac:picMk id="4" creationId="{AC46EAF3-743A-9485-50C9-8A682FCD08A8}"/>
          </ac:picMkLst>
        </pc:picChg>
        <pc:cxnChg chg="add mod">
          <ac:chgData name="Yoel Kortick" userId="167978f5-7f40-4909-85d5-d4149554ad4e" providerId="ADAL" clId="{257831C5-BA19-44AF-8469-7A0D710E96E3}" dt="2025-07-27T14:20:41.489" v="1213" actId="14100"/>
          <ac:cxnSpMkLst>
            <pc:docMk/>
            <pc:sldMk cId="982811814" sldId="788"/>
            <ac:cxnSpMk id="13" creationId="{2F2514CC-9077-21E9-ED93-25FBC84F332E}"/>
          </ac:cxnSpMkLst>
        </pc:cxnChg>
        <pc:cxnChg chg="add mod">
          <ac:chgData name="Yoel Kortick" userId="167978f5-7f40-4909-85d5-d4149554ad4e" providerId="ADAL" clId="{257831C5-BA19-44AF-8469-7A0D710E96E3}" dt="2025-07-27T14:20:36.205" v="1212" actId="14100"/>
          <ac:cxnSpMkLst>
            <pc:docMk/>
            <pc:sldMk cId="982811814" sldId="788"/>
            <ac:cxnSpMk id="14" creationId="{89EF78E8-DBD8-0BEF-62EC-BD76A584322C}"/>
          </ac:cxnSpMkLst>
        </pc:cxnChg>
      </pc:sldChg>
      <pc:sldChg chg="modSp del">
        <pc:chgData name="Yoel Kortick" userId="167978f5-7f40-4909-85d5-d4149554ad4e" providerId="ADAL" clId="{257831C5-BA19-44AF-8469-7A0D710E96E3}" dt="2025-07-27T14:20:54.862" v="1215" actId="47"/>
        <pc:sldMkLst>
          <pc:docMk/>
          <pc:sldMk cId="2357073124" sldId="790"/>
        </pc:sldMkLst>
        <pc:spChg chg="mod">
          <ac:chgData name="Yoel Kortick" userId="167978f5-7f40-4909-85d5-d4149554ad4e" providerId="ADAL" clId="{257831C5-BA19-44AF-8469-7A0D710E96E3}" dt="2025-07-27T07:11:15.570" v="5"/>
          <ac:spMkLst>
            <pc:docMk/>
            <pc:sldMk cId="2357073124" sldId="790"/>
            <ac:spMk id="10" creationId="{0BD6C82C-B043-D6A3-92F7-54C538C3397C}"/>
          </ac:spMkLst>
        </pc:spChg>
      </pc:sldChg>
      <pc:sldChg chg="modSp del">
        <pc:chgData name="Yoel Kortick" userId="167978f5-7f40-4909-85d5-d4149554ad4e" providerId="ADAL" clId="{257831C5-BA19-44AF-8469-7A0D710E96E3}" dt="2025-07-27T14:20:55.707" v="1216" actId="47"/>
        <pc:sldMkLst>
          <pc:docMk/>
          <pc:sldMk cId="59962400" sldId="791"/>
        </pc:sldMkLst>
        <pc:spChg chg="mod">
          <ac:chgData name="Yoel Kortick" userId="167978f5-7f40-4909-85d5-d4149554ad4e" providerId="ADAL" clId="{257831C5-BA19-44AF-8469-7A0D710E96E3}" dt="2025-07-27T07:11:15.570" v="5"/>
          <ac:spMkLst>
            <pc:docMk/>
            <pc:sldMk cId="59962400" sldId="791"/>
            <ac:spMk id="10" creationId="{9500FB71-5B24-D322-73C3-BE4090FE09F6}"/>
          </ac:spMkLst>
        </pc:spChg>
      </pc:sldChg>
      <pc:sldChg chg="modSp">
        <pc:chgData name="Yoel Kortick" userId="167978f5-7f40-4909-85d5-d4149554ad4e" providerId="ADAL" clId="{257831C5-BA19-44AF-8469-7A0D710E96E3}" dt="2025-07-27T07:08:39.073" v="0"/>
        <pc:sldMkLst>
          <pc:docMk/>
          <pc:sldMk cId="2936091595" sldId="2147480407"/>
        </pc:sldMkLst>
        <pc:spChg chg="mod">
          <ac:chgData name="Yoel Kortick" userId="167978f5-7f40-4909-85d5-d4149554ad4e" providerId="ADAL" clId="{257831C5-BA19-44AF-8469-7A0D710E96E3}" dt="2025-07-27T07:08:39.073" v="0"/>
          <ac:spMkLst>
            <pc:docMk/>
            <pc:sldMk cId="2936091595" sldId="2147480407"/>
            <ac:spMk id="2" creationId="{00000000-0000-0000-0000-000000000000}"/>
          </ac:spMkLst>
        </pc:spChg>
      </pc:sldChg>
      <pc:sldChg chg="modSp mod">
        <pc:chgData name="Yoel Kortick" userId="167978f5-7f40-4909-85d5-d4149554ad4e" providerId="ADAL" clId="{257831C5-BA19-44AF-8469-7A0D710E96E3}" dt="2025-07-27T14:12:27.394" v="964" actId="20578"/>
        <pc:sldMkLst>
          <pc:docMk/>
          <pc:sldMk cId="2711077615" sldId="2147480430"/>
        </pc:sldMkLst>
        <pc:spChg chg="mod">
          <ac:chgData name="Yoel Kortick" userId="167978f5-7f40-4909-85d5-d4149554ad4e" providerId="ADAL" clId="{257831C5-BA19-44AF-8469-7A0D710E96E3}" dt="2025-07-27T14:12:27.394" v="964" actId="20578"/>
          <ac:spMkLst>
            <pc:docMk/>
            <pc:sldMk cId="2711077615" sldId="2147480430"/>
            <ac:spMk id="5" creationId="{00000000-0000-0000-0000-000000000000}"/>
          </ac:spMkLst>
        </pc:spChg>
      </pc:sldChg>
      <pc:sldChg chg="modSp">
        <pc:chgData name="Yoel Kortick" userId="167978f5-7f40-4909-85d5-d4149554ad4e" providerId="ADAL" clId="{257831C5-BA19-44AF-8469-7A0D710E96E3}" dt="2025-07-27T07:09:22.705" v="1"/>
        <pc:sldMkLst>
          <pc:docMk/>
          <pc:sldMk cId="3215317713" sldId="2147480431"/>
        </pc:sldMkLst>
        <pc:spChg chg="mod">
          <ac:chgData name="Yoel Kortick" userId="167978f5-7f40-4909-85d5-d4149554ad4e" providerId="ADAL" clId="{257831C5-BA19-44AF-8469-7A0D710E96E3}" dt="2025-07-27T07:09:22.705" v="1"/>
          <ac:spMkLst>
            <pc:docMk/>
            <pc:sldMk cId="3215317713" sldId="2147480431"/>
            <ac:spMk id="5" creationId="{AC821D1E-55D9-ED48-ABA7-12156B4F3037}"/>
          </ac:spMkLst>
        </pc:spChg>
      </pc:sldChg>
      <pc:sldChg chg="modSp">
        <pc:chgData name="Yoel Kortick" userId="167978f5-7f40-4909-85d5-d4149554ad4e" providerId="ADAL" clId="{257831C5-BA19-44AF-8469-7A0D710E96E3}" dt="2025-07-27T07:12:16.687" v="10"/>
        <pc:sldMkLst>
          <pc:docMk/>
          <pc:sldMk cId="1195457792" sldId="2147480432"/>
        </pc:sldMkLst>
        <pc:spChg chg="mod">
          <ac:chgData name="Yoel Kortick" userId="167978f5-7f40-4909-85d5-d4149554ad4e" providerId="ADAL" clId="{257831C5-BA19-44AF-8469-7A0D710E96E3}" dt="2025-07-27T07:12:16.687" v="10"/>
          <ac:spMkLst>
            <pc:docMk/>
            <pc:sldMk cId="1195457792" sldId="2147480432"/>
            <ac:spMk id="5" creationId="{AAD7CB18-C58B-BE08-DA4E-D7177B83588C}"/>
          </ac:spMkLst>
        </pc:spChg>
      </pc:sldChg>
      <pc:sldChg chg="add">
        <pc:chgData name="Yoel Kortick" userId="167978f5-7f40-4909-85d5-d4149554ad4e" providerId="ADAL" clId="{257831C5-BA19-44AF-8469-7A0D710E96E3}" dt="2025-07-27T14:12:45.606" v="966"/>
        <pc:sldMkLst>
          <pc:docMk/>
          <pc:sldMk cId="1895710616" sldId="2147480433"/>
        </pc:sldMkLst>
      </pc:sldChg>
      <pc:sldChg chg="modSp del">
        <pc:chgData name="Yoel Kortick" userId="167978f5-7f40-4909-85d5-d4149554ad4e" providerId="ADAL" clId="{257831C5-BA19-44AF-8469-7A0D710E96E3}" dt="2025-07-27T14:12:39.731" v="965" actId="2696"/>
        <pc:sldMkLst>
          <pc:docMk/>
          <pc:sldMk cId="3101334533" sldId="2147480433"/>
        </pc:sldMkLst>
        <pc:spChg chg="mod">
          <ac:chgData name="Yoel Kortick" userId="167978f5-7f40-4909-85d5-d4149554ad4e" providerId="ADAL" clId="{257831C5-BA19-44AF-8469-7A0D710E96E3}" dt="2025-07-27T07:10:53.547" v="3"/>
          <ac:spMkLst>
            <pc:docMk/>
            <pc:sldMk cId="3101334533" sldId="2147480433"/>
            <ac:spMk id="5" creationId="{9B846F0D-B909-A456-29DB-C489EE4A1896}"/>
          </ac:spMkLst>
        </pc:spChg>
      </pc:sldChg>
      <pc:sldChg chg="modSp">
        <pc:chgData name="Yoel Kortick" userId="167978f5-7f40-4909-85d5-d4149554ad4e" providerId="ADAL" clId="{257831C5-BA19-44AF-8469-7A0D710E96E3}" dt="2025-07-27T07:11:15.570" v="5"/>
        <pc:sldMkLst>
          <pc:docMk/>
          <pc:sldMk cId="4187908048" sldId="2147480434"/>
        </pc:sldMkLst>
        <pc:spChg chg="mod">
          <ac:chgData name="Yoel Kortick" userId="167978f5-7f40-4909-85d5-d4149554ad4e" providerId="ADAL" clId="{257831C5-BA19-44AF-8469-7A0D710E96E3}" dt="2025-07-27T07:11:15.570" v="5"/>
          <ac:spMkLst>
            <pc:docMk/>
            <pc:sldMk cId="4187908048" sldId="2147480434"/>
            <ac:spMk id="5" creationId="{D82483CB-88D3-FB16-8B0B-8B907F6B50A9}"/>
          </ac:spMkLst>
        </pc:spChg>
      </pc:sldChg>
      <pc:sldChg chg="modSp">
        <pc:chgData name="Yoel Kortick" userId="167978f5-7f40-4909-85d5-d4149554ad4e" providerId="ADAL" clId="{257831C5-BA19-44AF-8469-7A0D710E96E3}" dt="2025-07-27T07:11:33.399" v="6"/>
        <pc:sldMkLst>
          <pc:docMk/>
          <pc:sldMk cId="217493611" sldId="2147480435"/>
        </pc:sldMkLst>
        <pc:spChg chg="mod">
          <ac:chgData name="Yoel Kortick" userId="167978f5-7f40-4909-85d5-d4149554ad4e" providerId="ADAL" clId="{257831C5-BA19-44AF-8469-7A0D710E96E3}" dt="2025-07-27T07:11:33.399" v="6"/>
          <ac:spMkLst>
            <pc:docMk/>
            <pc:sldMk cId="217493611" sldId="2147480435"/>
            <ac:spMk id="5" creationId="{30AC8BB2-32A0-0703-F5CA-0760AF79E4AC}"/>
          </ac:spMkLst>
        </pc:spChg>
      </pc:sldChg>
      <pc:sldChg chg="modSp del">
        <pc:chgData name="Yoel Kortick" userId="167978f5-7f40-4909-85d5-d4149554ad4e" providerId="ADAL" clId="{257831C5-BA19-44AF-8469-7A0D710E96E3}" dt="2025-07-27T13:44:53.009" v="313" actId="47"/>
        <pc:sldMkLst>
          <pc:docMk/>
          <pc:sldMk cId="3570531047" sldId="2147480437"/>
        </pc:sldMkLst>
        <pc:spChg chg="mod">
          <ac:chgData name="Yoel Kortick" userId="167978f5-7f40-4909-85d5-d4149554ad4e" providerId="ADAL" clId="{257831C5-BA19-44AF-8469-7A0D710E96E3}" dt="2025-07-27T07:12:16.687" v="10"/>
          <ac:spMkLst>
            <pc:docMk/>
            <pc:sldMk cId="3570531047" sldId="2147480437"/>
            <ac:spMk id="10" creationId="{87ED3246-5455-E86D-2D7E-04FF7921A269}"/>
          </ac:spMkLst>
        </pc:spChg>
      </pc:sldChg>
      <pc:sldChg chg="modSp del">
        <pc:chgData name="Yoel Kortick" userId="167978f5-7f40-4909-85d5-d4149554ad4e" providerId="ADAL" clId="{257831C5-BA19-44AF-8469-7A0D710E96E3}" dt="2025-07-27T13:44:53.493" v="314" actId="47"/>
        <pc:sldMkLst>
          <pc:docMk/>
          <pc:sldMk cId="603070814" sldId="2147480438"/>
        </pc:sldMkLst>
        <pc:spChg chg="mod">
          <ac:chgData name="Yoel Kortick" userId="167978f5-7f40-4909-85d5-d4149554ad4e" providerId="ADAL" clId="{257831C5-BA19-44AF-8469-7A0D710E96E3}" dt="2025-07-27T07:12:16.687" v="10"/>
          <ac:spMkLst>
            <pc:docMk/>
            <pc:sldMk cId="603070814" sldId="2147480438"/>
            <ac:spMk id="10" creationId="{0885F760-AC38-05CA-663A-1A084725FDCF}"/>
          </ac:spMkLst>
        </pc:spChg>
      </pc:sldChg>
      <pc:sldChg chg="modSp del">
        <pc:chgData name="Yoel Kortick" userId="167978f5-7f40-4909-85d5-d4149554ad4e" providerId="ADAL" clId="{257831C5-BA19-44AF-8469-7A0D710E96E3}" dt="2025-07-27T13:44:54.001" v="315" actId="47"/>
        <pc:sldMkLst>
          <pc:docMk/>
          <pc:sldMk cId="1956285084" sldId="2147480439"/>
        </pc:sldMkLst>
        <pc:spChg chg="mod">
          <ac:chgData name="Yoel Kortick" userId="167978f5-7f40-4909-85d5-d4149554ad4e" providerId="ADAL" clId="{257831C5-BA19-44AF-8469-7A0D710E96E3}" dt="2025-07-27T07:12:16.687" v="10"/>
          <ac:spMkLst>
            <pc:docMk/>
            <pc:sldMk cId="1956285084" sldId="2147480439"/>
            <ac:spMk id="10" creationId="{056345A5-F06B-0A6C-D72C-7BBF1C2E6CB6}"/>
          </ac:spMkLst>
        </pc:spChg>
      </pc:sldChg>
      <pc:sldChg chg="modSp del">
        <pc:chgData name="Yoel Kortick" userId="167978f5-7f40-4909-85d5-d4149554ad4e" providerId="ADAL" clId="{257831C5-BA19-44AF-8469-7A0D710E96E3}" dt="2025-07-27T13:44:56.106" v="318" actId="47"/>
        <pc:sldMkLst>
          <pc:docMk/>
          <pc:sldMk cId="2968204004" sldId="2147480440"/>
        </pc:sldMkLst>
        <pc:spChg chg="mod">
          <ac:chgData name="Yoel Kortick" userId="167978f5-7f40-4909-85d5-d4149554ad4e" providerId="ADAL" clId="{257831C5-BA19-44AF-8469-7A0D710E96E3}" dt="2025-07-27T07:12:16.687" v="10"/>
          <ac:spMkLst>
            <pc:docMk/>
            <pc:sldMk cId="2968204004" sldId="2147480440"/>
            <ac:spMk id="10" creationId="{B48DF7B9-A05C-C28B-AB36-9053E0B78A24}"/>
          </ac:spMkLst>
        </pc:spChg>
      </pc:sldChg>
      <pc:sldChg chg="addSp delSp modSp add del mod">
        <pc:chgData name="Yoel Kortick" userId="167978f5-7f40-4909-85d5-d4149554ad4e" providerId="ADAL" clId="{257831C5-BA19-44AF-8469-7A0D710E96E3}" dt="2025-07-27T15:47:47.929" v="2273" actId="47"/>
        <pc:sldMkLst>
          <pc:docMk/>
          <pc:sldMk cId="4150326484" sldId="2147480449"/>
        </pc:sldMkLst>
        <pc:spChg chg="add mod">
          <ac:chgData name="Yoel Kortick" userId="167978f5-7f40-4909-85d5-d4149554ad4e" providerId="ADAL" clId="{257831C5-BA19-44AF-8469-7A0D710E96E3}" dt="2025-07-27T15:36:00.028" v="1873" actId="14100"/>
          <ac:spMkLst>
            <pc:docMk/>
            <pc:sldMk cId="4150326484" sldId="2147480449"/>
            <ac:spMk id="3" creationId="{3BC9EB9D-5EB7-B100-C3BE-026449454A45}"/>
          </ac:spMkLst>
        </pc:spChg>
        <pc:spChg chg="del">
          <ac:chgData name="Yoel Kortick" userId="167978f5-7f40-4909-85d5-d4149554ad4e" providerId="ADAL" clId="{257831C5-BA19-44AF-8469-7A0D710E96E3}" dt="2025-07-27T15:35:03.877" v="1806" actId="478"/>
          <ac:spMkLst>
            <pc:docMk/>
            <pc:sldMk cId="4150326484" sldId="2147480449"/>
            <ac:spMk id="5" creationId="{CFDC05EC-6AED-13DD-ED94-056F1EB5A1F2}"/>
          </ac:spMkLst>
        </pc:spChg>
        <pc:spChg chg="del">
          <ac:chgData name="Yoel Kortick" userId="167978f5-7f40-4909-85d5-d4149554ad4e" providerId="ADAL" clId="{257831C5-BA19-44AF-8469-7A0D710E96E3}" dt="2025-07-27T15:35:05.624" v="1807" actId="478"/>
          <ac:spMkLst>
            <pc:docMk/>
            <pc:sldMk cId="4150326484" sldId="2147480449"/>
            <ac:spMk id="7" creationId="{5E0C94F8-E30B-65D4-30EA-5BAE75951373}"/>
          </ac:spMkLst>
        </pc:spChg>
        <pc:spChg chg="del">
          <ac:chgData name="Yoel Kortick" userId="167978f5-7f40-4909-85d5-d4149554ad4e" providerId="ADAL" clId="{257831C5-BA19-44AF-8469-7A0D710E96E3}" dt="2025-07-27T15:35:05.624" v="1807" actId="478"/>
          <ac:spMkLst>
            <pc:docMk/>
            <pc:sldMk cId="4150326484" sldId="2147480449"/>
            <ac:spMk id="8" creationId="{FC7C3489-943D-E765-4670-4EAB280F639B}"/>
          </ac:spMkLst>
        </pc:spChg>
        <pc:spChg chg="mod">
          <ac:chgData name="Yoel Kortick" userId="167978f5-7f40-4909-85d5-d4149554ad4e" providerId="ADAL" clId="{257831C5-BA19-44AF-8469-7A0D710E96E3}" dt="2025-07-27T07:11:33.399" v="6"/>
          <ac:spMkLst>
            <pc:docMk/>
            <pc:sldMk cId="4150326484" sldId="2147480449"/>
            <ac:spMk id="10" creationId="{4F163DC3-F45E-C734-D92F-69B68153535C}"/>
          </ac:spMkLst>
        </pc:spChg>
        <pc:spChg chg="add mod">
          <ac:chgData name="Yoel Kortick" userId="167978f5-7f40-4909-85d5-d4149554ad4e" providerId="ADAL" clId="{257831C5-BA19-44AF-8469-7A0D710E96E3}" dt="2025-07-27T15:35:50.025" v="1870" actId="14100"/>
          <ac:spMkLst>
            <pc:docMk/>
            <pc:sldMk cId="4150326484" sldId="2147480449"/>
            <ac:spMk id="11" creationId="{DF5D4DE3-9D74-3789-6082-F2FDFC077022}"/>
          </ac:spMkLst>
        </pc:spChg>
        <pc:spChg chg="add mod">
          <ac:chgData name="Yoel Kortick" userId="167978f5-7f40-4909-85d5-d4149554ad4e" providerId="ADAL" clId="{257831C5-BA19-44AF-8469-7A0D710E96E3}" dt="2025-07-27T15:35:57.371" v="1872" actId="14100"/>
          <ac:spMkLst>
            <pc:docMk/>
            <pc:sldMk cId="4150326484" sldId="2147480449"/>
            <ac:spMk id="13" creationId="{E9342D3A-626E-F1E6-52BC-35DF115F98C6}"/>
          </ac:spMkLst>
        </pc:spChg>
        <pc:spChg chg="add mod">
          <ac:chgData name="Yoel Kortick" userId="167978f5-7f40-4909-85d5-d4149554ad4e" providerId="ADAL" clId="{257831C5-BA19-44AF-8469-7A0D710E96E3}" dt="2025-07-27T15:35:54.251" v="1871" actId="14100"/>
          <ac:spMkLst>
            <pc:docMk/>
            <pc:sldMk cId="4150326484" sldId="2147480449"/>
            <ac:spMk id="14" creationId="{24207ACB-D51B-8AC7-F48F-306C91B9CEE7}"/>
          </ac:spMkLst>
        </pc:spChg>
        <pc:picChg chg="add mod">
          <ac:chgData name="Yoel Kortick" userId="167978f5-7f40-4909-85d5-d4149554ad4e" providerId="ADAL" clId="{257831C5-BA19-44AF-8469-7A0D710E96E3}" dt="2025-07-27T15:35:10.969" v="1810" actId="1076"/>
          <ac:picMkLst>
            <pc:docMk/>
            <pc:sldMk cId="4150326484" sldId="2147480449"/>
            <ac:picMk id="2" creationId="{01DAD23E-586F-06C9-47B4-E42A586A152C}"/>
          </ac:picMkLst>
        </pc:picChg>
        <pc:picChg chg="del">
          <ac:chgData name="Yoel Kortick" userId="167978f5-7f40-4909-85d5-d4149554ad4e" providerId="ADAL" clId="{257831C5-BA19-44AF-8469-7A0D710E96E3}" dt="2025-07-27T15:35:02.930" v="1805" actId="478"/>
          <ac:picMkLst>
            <pc:docMk/>
            <pc:sldMk cId="4150326484" sldId="2147480449"/>
            <ac:picMk id="4" creationId="{3F1BC394-A25F-9024-6B47-093E8237FD7A}"/>
          </ac:picMkLst>
        </pc:picChg>
        <pc:cxnChg chg="add mod">
          <ac:chgData name="Yoel Kortick" userId="167978f5-7f40-4909-85d5-d4149554ad4e" providerId="ADAL" clId="{257831C5-BA19-44AF-8469-7A0D710E96E3}" dt="2025-07-27T15:36:00.028" v="1873" actId="14100"/>
          <ac:cxnSpMkLst>
            <pc:docMk/>
            <pc:sldMk cId="4150326484" sldId="2147480449"/>
            <ac:cxnSpMk id="6" creationId="{77FD1AF1-F16B-C833-834E-6A368D591FE0}"/>
          </ac:cxnSpMkLst>
        </pc:cxnChg>
        <pc:cxnChg chg="add mod">
          <ac:chgData name="Yoel Kortick" userId="167978f5-7f40-4909-85d5-d4149554ad4e" providerId="ADAL" clId="{257831C5-BA19-44AF-8469-7A0D710E96E3}" dt="2025-07-27T15:35:50.025" v="1870" actId="14100"/>
          <ac:cxnSpMkLst>
            <pc:docMk/>
            <pc:sldMk cId="4150326484" sldId="2147480449"/>
            <ac:cxnSpMk id="12" creationId="{77E88AC8-FAB9-023E-462D-56D74A06E8EF}"/>
          </ac:cxnSpMkLst>
        </pc:cxnChg>
        <pc:cxnChg chg="add mod">
          <ac:chgData name="Yoel Kortick" userId="167978f5-7f40-4909-85d5-d4149554ad4e" providerId="ADAL" clId="{257831C5-BA19-44AF-8469-7A0D710E96E3}" dt="2025-07-27T15:35:33.896" v="1865" actId="14100"/>
          <ac:cxnSpMkLst>
            <pc:docMk/>
            <pc:sldMk cId="4150326484" sldId="2147480449"/>
            <ac:cxnSpMk id="15" creationId="{53CD9520-6C99-D419-E4E6-4ED9D4B207AC}"/>
          </ac:cxnSpMkLst>
        </pc:cxnChg>
        <pc:cxnChg chg="add mod">
          <ac:chgData name="Yoel Kortick" userId="167978f5-7f40-4909-85d5-d4149554ad4e" providerId="ADAL" clId="{257831C5-BA19-44AF-8469-7A0D710E96E3}" dt="2025-07-27T15:35:31.731" v="1864" actId="14100"/>
          <ac:cxnSpMkLst>
            <pc:docMk/>
            <pc:sldMk cId="4150326484" sldId="2147480449"/>
            <ac:cxnSpMk id="16" creationId="{E3077EBF-1A15-D6F6-1C0D-254EAB1211C9}"/>
          </ac:cxnSpMkLst>
        </pc:cxnChg>
      </pc:sldChg>
      <pc:sldChg chg="addSp delSp modSp mod">
        <pc:chgData name="Yoel Kortick" userId="167978f5-7f40-4909-85d5-d4149554ad4e" providerId="ADAL" clId="{257831C5-BA19-44AF-8469-7A0D710E96E3}" dt="2025-07-27T13:58:55.892" v="654" actId="208"/>
        <pc:sldMkLst>
          <pc:docMk/>
          <pc:sldMk cId="4143523079" sldId="2147480450"/>
        </pc:sldMkLst>
        <pc:spChg chg="add mod">
          <ac:chgData name="Yoel Kortick" userId="167978f5-7f40-4909-85d5-d4149554ad4e" providerId="ADAL" clId="{257831C5-BA19-44AF-8469-7A0D710E96E3}" dt="2025-07-27T13:58:50.846" v="650" actId="14100"/>
          <ac:spMkLst>
            <pc:docMk/>
            <pc:sldMk cId="4143523079" sldId="2147480450"/>
            <ac:spMk id="2" creationId="{EE7106B9-F1D9-667D-D2CD-B945659509D9}"/>
          </ac:spMkLst>
        </pc:spChg>
        <pc:spChg chg="del">
          <ac:chgData name="Yoel Kortick" userId="167978f5-7f40-4909-85d5-d4149554ad4e" providerId="ADAL" clId="{257831C5-BA19-44AF-8469-7A0D710E96E3}" dt="2025-07-27T13:58:42.841" v="648" actId="478"/>
          <ac:spMkLst>
            <pc:docMk/>
            <pc:sldMk cId="4143523079" sldId="2147480450"/>
            <ac:spMk id="4" creationId="{BD4AD09C-103D-052D-EA89-5BE779A8D146}"/>
          </ac:spMkLst>
        </pc:spChg>
        <pc:spChg chg="del">
          <ac:chgData name="Yoel Kortick" userId="167978f5-7f40-4909-85d5-d4149554ad4e" providerId="ADAL" clId="{257831C5-BA19-44AF-8469-7A0D710E96E3}" dt="2025-07-27T13:58:42.841" v="648" actId="478"/>
          <ac:spMkLst>
            <pc:docMk/>
            <pc:sldMk cId="4143523079" sldId="2147480450"/>
            <ac:spMk id="7" creationId="{3EA908CB-C58B-27C9-50BD-9CB828D17F51}"/>
          </ac:spMkLst>
        </pc:spChg>
        <pc:spChg chg="del">
          <ac:chgData name="Yoel Kortick" userId="167978f5-7f40-4909-85d5-d4149554ad4e" providerId="ADAL" clId="{257831C5-BA19-44AF-8469-7A0D710E96E3}" dt="2025-07-27T13:58:42.841" v="648" actId="478"/>
          <ac:spMkLst>
            <pc:docMk/>
            <pc:sldMk cId="4143523079" sldId="2147480450"/>
            <ac:spMk id="8" creationId="{1DA4B4D2-DC85-C33F-68F5-8757661427BA}"/>
          </ac:spMkLst>
        </pc:spChg>
        <pc:spChg chg="mod">
          <ac:chgData name="Yoel Kortick" userId="167978f5-7f40-4909-85d5-d4149554ad4e" providerId="ADAL" clId="{257831C5-BA19-44AF-8469-7A0D710E96E3}" dt="2025-07-27T07:10:41.689" v="2"/>
          <ac:spMkLst>
            <pc:docMk/>
            <pc:sldMk cId="4143523079" sldId="2147480450"/>
            <ac:spMk id="10" creationId="{E03E02B0-AA9B-DD7A-1D25-CFEBDD6C335B}"/>
          </ac:spMkLst>
        </pc:spChg>
        <pc:spChg chg="del">
          <ac:chgData name="Yoel Kortick" userId="167978f5-7f40-4909-85d5-d4149554ad4e" providerId="ADAL" clId="{257831C5-BA19-44AF-8469-7A0D710E96E3}" dt="2025-07-27T13:58:42.841" v="648" actId="478"/>
          <ac:spMkLst>
            <pc:docMk/>
            <pc:sldMk cId="4143523079" sldId="2147480450"/>
            <ac:spMk id="14" creationId="{201B0948-693A-8B10-D841-FC3BAA9D6C4D}"/>
          </ac:spMkLst>
        </pc:spChg>
        <pc:spChg chg="del">
          <ac:chgData name="Yoel Kortick" userId="167978f5-7f40-4909-85d5-d4149554ad4e" providerId="ADAL" clId="{257831C5-BA19-44AF-8469-7A0D710E96E3}" dt="2025-07-27T13:58:42.841" v="648" actId="478"/>
          <ac:spMkLst>
            <pc:docMk/>
            <pc:sldMk cId="4143523079" sldId="2147480450"/>
            <ac:spMk id="15" creationId="{2A697695-A0FA-DE81-EFD0-BA61CA0AC804}"/>
          </ac:spMkLst>
        </pc:spChg>
        <pc:picChg chg="add mod">
          <ac:chgData name="Yoel Kortick" userId="167978f5-7f40-4909-85d5-d4149554ad4e" providerId="ADAL" clId="{257831C5-BA19-44AF-8469-7A0D710E96E3}" dt="2025-07-27T13:58:55.892" v="654" actId="208"/>
          <ac:picMkLst>
            <pc:docMk/>
            <pc:sldMk cId="4143523079" sldId="2147480450"/>
            <ac:picMk id="3" creationId="{8FD040DA-4066-D288-20C9-A3085629E9CD}"/>
          </ac:picMkLst>
        </pc:picChg>
        <pc:picChg chg="del">
          <ac:chgData name="Yoel Kortick" userId="167978f5-7f40-4909-85d5-d4149554ad4e" providerId="ADAL" clId="{257831C5-BA19-44AF-8469-7A0D710E96E3}" dt="2025-07-27T13:58:42.841" v="648" actId="478"/>
          <ac:picMkLst>
            <pc:docMk/>
            <pc:sldMk cId="4143523079" sldId="2147480450"/>
            <ac:picMk id="11" creationId="{05F1766C-52BB-291F-392B-3BEF34654BA9}"/>
          </ac:picMkLst>
        </pc:picChg>
        <pc:picChg chg="del">
          <ac:chgData name="Yoel Kortick" userId="167978f5-7f40-4909-85d5-d4149554ad4e" providerId="ADAL" clId="{257831C5-BA19-44AF-8469-7A0D710E96E3}" dt="2025-07-27T13:58:42.841" v="648" actId="478"/>
          <ac:picMkLst>
            <pc:docMk/>
            <pc:sldMk cId="4143523079" sldId="2147480450"/>
            <ac:picMk id="13" creationId="{853B6701-2055-84DD-C5EC-25F3A4120432}"/>
          </ac:picMkLst>
        </pc:picChg>
        <pc:cxnChg chg="del">
          <ac:chgData name="Yoel Kortick" userId="167978f5-7f40-4909-85d5-d4149554ad4e" providerId="ADAL" clId="{257831C5-BA19-44AF-8469-7A0D710E96E3}" dt="2025-07-27T13:58:42.841" v="648" actId="478"/>
          <ac:cxnSpMkLst>
            <pc:docMk/>
            <pc:sldMk cId="4143523079" sldId="2147480450"/>
            <ac:cxnSpMk id="17" creationId="{9008360D-8F0F-8F4C-5CA3-B4F666BBA6D5}"/>
          </ac:cxnSpMkLst>
        </pc:cxnChg>
      </pc:sldChg>
      <pc:sldChg chg="delSp modSp mod">
        <pc:chgData name="Yoel Kortick" userId="167978f5-7f40-4909-85d5-d4149554ad4e" providerId="ADAL" clId="{257831C5-BA19-44AF-8469-7A0D710E96E3}" dt="2025-07-27T14:00:40.889" v="681"/>
        <pc:sldMkLst>
          <pc:docMk/>
          <pc:sldMk cId="889505179" sldId="2147480452"/>
        </pc:sldMkLst>
        <pc:spChg chg="del">
          <ac:chgData name="Yoel Kortick" userId="167978f5-7f40-4909-85d5-d4149554ad4e" providerId="ADAL" clId="{257831C5-BA19-44AF-8469-7A0D710E96E3}" dt="2025-07-27T14:00:38.090" v="680" actId="478"/>
          <ac:spMkLst>
            <pc:docMk/>
            <pc:sldMk cId="889505179" sldId="2147480452"/>
            <ac:spMk id="4" creationId="{7B12BD2B-579C-F221-D373-FC243EEAB2C9}"/>
          </ac:spMkLst>
        </pc:spChg>
        <pc:spChg chg="mod">
          <ac:chgData name="Yoel Kortick" userId="167978f5-7f40-4909-85d5-d4149554ad4e" providerId="ADAL" clId="{257831C5-BA19-44AF-8469-7A0D710E96E3}" dt="2025-07-27T14:00:40.889" v="681"/>
          <ac:spMkLst>
            <pc:docMk/>
            <pc:sldMk cId="889505179" sldId="2147480452"/>
            <ac:spMk id="8" creationId="{57B17659-2D2D-5130-7552-2DFF45925DD0}"/>
          </ac:spMkLst>
        </pc:spChg>
        <pc:spChg chg="mod">
          <ac:chgData name="Yoel Kortick" userId="167978f5-7f40-4909-85d5-d4149554ad4e" providerId="ADAL" clId="{257831C5-BA19-44AF-8469-7A0D710E96E3}" dt="2025-07-27T07:10:41.689" v="2"/>
          <ac:spMkLst>
            <pc:docMk/>
            <pc:sldMk cId="889505179" sldId="2147480452"/>
            <ac:spMk id="10" creationId="{19B9EC53-C0E5-0EC3-FEB8-45E672ED1398}"/>
          </ac:spMkLst>
        </pc:spChg>
        <pc:picChg chg="del">
          <ac:chgData name="Yoel Kortick" userId="167978f5-7f40-4909-85d5-d4149554ad4e" providerId="ADAL" clId="{257831C5-BA19-44AF-8469-7A0D710E96E3}" dt="2025-07-27T14:00:36.839" v="679" actId="478"/>
          <ac:picMkLst>
            <pc:docMk/>
            <pc:sldMk cId="889505179" sldId="2147480452"/>
            <ac:picMk id="12" creationId="{F59DE1F7-38D0-E535-4312-D17110031A3C}"/>
          </ac:picMkLst>
        </pc:picChg>
      </pc:sldChg>
      <pc:sldChg chg="modSp">
        <pc:chgData name="Yoel Kortick" userId="167978f5-7f40-4909-85d5-d4149554ad4e" providerId="ADAL" clId="{257831C5-BA19-44AF-8469-7A0D710E96E3}" dt="2025-07-27T07:10:41.689" v="2"/>
        <pc:sldMkLst>
          <pc:docMk/>
          <pc:sldMk cId="1190598752" sldId="2147480454"/>
        </pc:sldMkLst>
        <pc:spChg chg="mod">
          <ac:chgData name="Yoel Kortick" userId="167978f5-7f40-4909-85d5-d4149554ad4e" providerId="ADAL" clId="{257831C5-BA19-44AF-8469-7A0D710E96E3}" dt="2025-07-27T07:10:41.689" v="2"/>
          <ac:spMkLst>
            <pc:docMk/>
            <pc:sldMk cId="1190598752" sldId="2147480454"/>
            <ac:spMk id="5" creationId="{9B846F0D-B909-A456-29DB-C489EE4A1896}"/>
          </ac:spMkLst>
        </pc:spChg>
      </pc:sldChg>
      <pc:sldChg chg="delSp modSp mod">
        <pc:chgData name="Yoel Kortick" userId="167978f5-7f40-4909-85d5-d4149554ad4e" providerId="ADAL" clId="{257831C5-BA19-44AF-8469-7A0D710E96E3}" dt="2025-07-27T13:45:17.206" v="321"/>
        <pc:sldMkLst>
          <pc:docMk/>
          <pc:sldMk cId="291117639" sldId="2147480455"/>
        </pc:sldMkLst>
        <pc:spChg chg="del">
          <ac:chgData name="Yoel Kortick" userId="167978f5-7f40-4909-85d5-d4149554ad4e" providerId="ADAL" clId="{257831C5-BA19-44AF-8469-7A0D710E96E3}" dt="2025-07-27T13:45:12.877" v="320" actId="478"/>
          <ac:spMkLst>
            <pc:docMk/>
            <pc:sldMk cId="291117639" sldId="2147480455"/>
            <ac:spMk id="4" creationId="{E110C791-D239-6331-29FB-1E9461EBA0D1}"/>
          </ac:spMkLst>
        </pc:spChg>
        <pc:spChg chg="mod">
          <ac:chgData name="Yoel Kortick" userId="167978f5-7f40-4909-85d5-d4149554ad4e" providerId="ADAL" clId="{257831C5-BA19-44AF-8469-7A0D710E96E3}" dt="2025-07-27T13:45:17.206" v="321"/>
          <ac:spMkLst>
            <pc:docMk/>
            <pc:sldMk cId="291117639" sldId="2147480455"/>
            <ac:spMk id="8" creationId="{1379AFA0-19CE-4358-FBF2-81E80BE1FE89}"/>
          </ac:spMkLst>
        </pc:spChg>
        <pc:spChg chg="mod">
          <ac:chgData name="Yoel Kortick" userId="167978f5-7f40-4909-85d5-d4149554ad4e" providerId="ADAL" clId="{257831C5-BA19-44AF-8469-7A0D710E96E3}" dt="2025-07-27T07:10:41.689" v="2"/>
          <ac:spMkLst>
            <pc:docMk/>
            <pc:sldMk cId="291117639" sldId="2147480455"/>
            <ac:spMk id="10" creationId="{817478DF-FECC-50FE-DCAB-D09FA02E7D89}"/>
          </ac:spMkLst>
        </pc:spChg>
        <pc:picChg chg="del">
          <ac:chgData name="Yoel Kortick" userId="167978f5-7f40-4909-85d5-d4149554ad4e" providerId="ADAL" clId="{257831C5-BA19-44AF-8469-7A0D710E96E3}" dt="2025-07-27T13:45:11.693" v="319" actId="478"/>
          <ac:picMkLst>
            <pc:docMk/>
            <pc:sldMk cId="291117639" sldId="2147480455"/>
            <ac:picMk id="3" creationId="{0ACE7402-28A8-A5B1-17F5-07876175F679}"/>
          </ac:picMkLst>
        </pc:picChg>
      </pc:sldChg>
      <pc:sldChg chg="addSp delSp modSp mod">
        <pc:chgData name="Yoel Kortick" userId="167978f5-7f40-4909-85d5-d4149554ad4e" providerId="ADAL" clId="{257831C5-BA19-44AF-8469-7A0D710E96E3}" dt="2025-07-27T13:46:10.034" v="332" actId="1582"/>
        <pc:sldMkLst>
          <pc:docMk/>
          <pc:sldMk cId="4006535646" sldId="2147480456"/>
        </pc:sldMkLst>
        <pc:spChg chg="add mod">
          <ac:chgData name="Yoel Kortick" userId="167978f5-7f40-4909-85d5-d4149554ad4e" providerId="ADAL" clId="{257831C5-BA19-44AF-8469-7A0D710E96E3}" dt="2025-07-27T13:46:00.878" v="329" actId="208"/>
          <ac:spMkLst>
            <pc:docMk/>
            <pc:sldMk cId="4006535646" sldId="2147480456"/>
            <ac:spMk id="3" creationId="{BDFDA7A5-FB80-1408-3F13-4627224DA6F5}"/>
          </ac:spMkLst>
        </pc:spChg>
        <pc:spChg chg="add mod">
          <ac:chgData name="Yoel Kortick" userId="167978f5-7f40-4909-85d5-d4149554ad4e" providerId="ADAL" clId="{257831C5-BA19-44AF-8469-7A0D710E96E3}" dt="2025-07-27T13:46:10.034" v="332" actId="1582"/>
          <ac:spMkLst>
            <pc:docMk/>
            <pc:sldMk cId="4006535646" sldId="2147480456"/>
            <ac:spMk id="4" creationId="{E23C2EE7-4A2A-5B0E-239B-B39917322554}"/>
          </ac:spMkLst>
        </pc:spChg>
        <pc:spChg chg="del">
          <ac:chgData name="Yoel Kortick" userId="167978f5-7f40-4909-85d5-d4149554ad4e" providerId="ADAL" clId="{257831C5-BA19-44AF-8469-7A0D710E96E3}" dt="2025-07-27T13:45:45.245" v="322" actId="478"/>
          <ac:spMkLst>
            <pc:docMk/>
            <pc:sldMk cId="4006535646" sldId="2147480456"/>
            <ac:spMk id="7" creationId="{3035E375-2838-6891-8ABF-121A67E67C8E}"/>
          </ac:spMkLst>
        </pc:spChg>
        <pc:spChg chg="del">
          <ac:chgData name="Yoel Kortick" userId="167978f5-7f40-4909-85d5-d4149554ad4e" providerId="ADAL" clId="{257831C5-BA19-44AF-8469-7A0D710E96E3}" dt="2025-07-27T13:45:45.245" v="322" actId="478"/>
          <ac:spMkLst>
            <pc:docMk/>
            <pc:sldMk cId="4006535646" sldId="2147480456"/>
            <ac:spMk id="8" creationId="{F19A4D2C-44F0-21DF-D13A-09423A51020F}"/>
          </ac:spMkLst>
        </pc:spChg>
        <pc:spChg chg="mod">
          <ac:chgData name="Yoel Kortick" userId="167978f5-7f40-4909-85d5-d4149554ad4e" providerId="ADAL" clId="{257831C5-BA19-44AF-8469-7A0D710E96E3}" dt="2025-07-27T07:10:41.689" v="2"/>
          <ac:spMkLst>
            <pc:docMk/>
            <pc:sldMk cId="4006535646" sldId="2147480456"/>
            <ac:spMk id="10" creationId="{FE700DB1-52CC-A545-B3AA-7F69D74378DC}"/>
          </ac:spMkLst>
        </pc:spChg>
        <pc:picChg chg="add mod">
          <ac:chgData name="Yoel Kortick" userId="167978f5-7f40-4909-85d5-d4149554ad4e" providerId="ADAL" clId="{257831C5-BA19-44AF-8469-7A0D710E96E3}" dt="2025-07-27T13:45:57.626" v="328" actId="208"/>
          <ac:picMkLst>
            <pc:docMk/>
            <pc:sldMk cId="4006535646" sldId="2147480456"/>
            <ac:picMk id="2" creationId="{0F706754-2B57-7FA2-08DD-8596FBE05350}"/>
          </ac:picMkLst>
        </pc:picChg>
      </pc:sldChg>
      <pc:sldChg chg="modSp mod">
        <pc:chgData name="Yoel Kortick" userId="167978f5-7f40-4909-85d5-d4149554ad4e" providerId="ADAL" clId="{257831C5-BA19-44AF-8469-7A0D710E96E3}" dt="2025-07-27T13:46:42.146" v="338" actId="255"/>
        <pc:sldMkLst>
          <pc:docMk/>
          <pc:sldMk cId="3444167244" sldId="2147480457"/>
        </pc:sldMkLst>
        <pc:spChg chg="mod">
          <ac:chgData name="Yoel Kortick" userId="167978f5-7f40-4909-85d5-d4149554ad4e" providerId="ADAL" clId="{257831C5-BA19-44AF-8469-7A0D710E96E3}" dt="2025-07-27T13:46:42.146" v="338" actId="255"/>
          <ac:spMkLst>
            <pc:docMk/>
            <pc:sldMk cId="3444167244" sldId="2147480457"/>
            <ac:spMk id="8" creationId="{60698359-00E3-3E90-FC3F-5C475FECDAF6}"/>
          </ac:spMkLst>
        </pc:spChg>
        <pc:spChg chg="mod">
          <ac:chgData name="Yoel Kortick" userId="167978f5-7f40-4909-85d5-d4149554ad4e" providerId="ADAL" clId="{257831C5-BA19-44AF-8469-7A0D710E96E3}" dt="2025-07-27T07:10:41.689" v="2"/>
          <ac:spMkLst>
            <pc:docMk/>
            <pc:sldMk cId="3444167244" sldId="2147480457"/>
            <ac:spMk id="10" creationId="{C20CE6A9-7E31-3594-DEE2-2A6495863142}"/>
          </ac:spMkLst>
        </pc:spChg>
      </pc:sldChg>
      <pc:sldChg chg="addSp delSp modSp mod">
        <pc:chgData name="Yoel Kortick" userId="167978f5-7f40-4909-85d5-d4149554ad4e" providerId="ADAL" clId="{257831C5-BA19-44AF-8469-7A0D710E96E3}" dt="2025-07-27T13:49:22.790" v="435" actId="167"/>
        <pc:sldMkLst>
          <pc:docMk/>
          <pc:sldMk cId="2686549563" sldId="2147480458"/>
        </pc:sldMkLst>
        <pc:spChg chg="add mod">
          <ac:chgData name="Yoel Kortick" userId="167978f5-7f40-4909-85d5-d4149554ad4e" providerId="ADAL" clId="{257831C5-BA19-44AF-8469-7A0D710E96E3}" dt="2025-07-27T13:47:29.412" v="400" actId="208"/>
          <ac:spMkLst>
            <pc:docMk/>
            <pc:sldMk cId="2686549563" sldId="2147480458"/>
            <ac:spMk id="5" creationId="{3391EEEB-9FB7-BA6E-49E2-8B0A276FF745}"/>
          </ac:spMkLst>
        </pc:spChg>
        <pc:spChg chg="add mod">
          <ac:chgData name="Yoel Kortick" userId="167978f5-7f40-4909-85d5-d4149554ad4e" providerId="ADAL" clId="{257831C5-BA19-44AF-8469-7A0D710E96E3}" dt="2025-07-27T13:49:14.946" v="434" actId="208"/>
          <ac:spMkLst>
            <pc:docMk/>
            <pc:sldMk cId="2686549563" sldId="2147480458"/>
            <ac:spMk id="6" creationId="{1F8FD7B3-B7C9-84F6-152A-7F7E3D743EEC}"/>
          </ac:spMkLst>
        </pc:spChg>
        <pc:spChg chg="del">
          <ac:chgData name="Yoel Kortick" userId="167978f5-7f40-4909-85d5-d4149554ad4e" providerId="ADAL" clId="{257831C5-BA19-44AF-8469-7A0D710E96E3}" dt="2025-07-27T13:47:07.852" v="340" actId="478"/>
          <ac:spMkLst>
            <pc:docMk/>
            <pc:sldMk cId="2686549563" sldId="2147480458"/>
            <ac:spMk id="8" creationId="{5A2538B7-28D4-DDF1-6B78-C3C89AAB457E}"/>
          </ac:spMkLst>
        </pc:spChg>
        <pc:spChg chg="mod">
          <ac:chgData name="Yoel Kortick" userId="167978f5-7f40-4909-85d5-d4149554ad4e" providerId="ADAL" clId="{257831C5-BA19-44AF-8469-7A0D710E96E3}" dt="2025-07-27T07:10:41.689" v="2"/>
          <ac:spMkLst>
            <pc:docMk/>
            <pc:sldMk cId="2686549563" sldId="2147480458"/>
            <ac:spMk id="10" creationId="{B7CBB2BA-93A1-8D2E-F826-95E4DA50F721}"/>
          </ac:spMkLst>
        </pc:spChg>
        <pc:spChg chg="add mod">
          <ac:chgData name="Yoel Kortick" userId="167978f5-7f40-4909-85d5-d4149554ad4e" providerId="ADAL" clId="{257831C5-BA19-44AF-8469-7A0D710E96E3}" dt="2025-07-27T13:49:14.946" v="434" actId="208"/>
          <ac:spMkLst>
            <pc:docMk/>
            <pc:sldMk cId="2686549563" sldId="2147480458"/>
            <ac:spMk id="11" creationId="{AE9287E6-0C5C-B705-7519-A7F707C805C9}"/>
          </ac:spMkLst>
        </pc:spChg>
        <pc:spChg chg="add mod">
          <ac:chgData name="Yoel Kortick" userId="167978f5-7f40-4909-85d5-d4149554ad4e" providerId="ADAL" clId="{257831C5-BA19-44AF-8469-7A0D710E96E3}" dt="2025-07-27T13:49:14.946" v="434" actId="208"/>
          <ac:spMkLst>
            <pc:docMk/>
            <pc:sldMk cId="2686549563" sldId="2147480458"/>
            <ac:spMk id="13" creationId="{9CFB9D7E-2308-5CCE-DA7D-AC1407E11CF1}"/>
          </ac:spMkLst>
        </pc:spChg>
        <pc:spChg chg="add mod">
          <ac:chgData name="Yoel Kortick" userId="167978f5-7f40-4909-85d5-d4149554ad4e" providerId="ADAL" clId="{257831C5-BA19-44AF-8469-7A0D710E96E3}" dt="2025-07-27T13:49:14.946" v="434" actId="208"/>
          <ac:spMkLst>
            <pc:docMk/>
            <pc:sldMk cId="2686549563" sldId="2147480458"/>
            <ac:spMk id="16" creationId="{4C1AB075-3D43-CB81-7A20-5A442AA73BED}"/>
          </ac:spMkLst>
        </pc:spChg>
        <pc:spChg chg="add mod">
          <ac:chgData name="Yoel Kortick" userId="167978f5-7f40-4909-85d5-d4149554ad4e" providerId="ADAL" clId="{257831C5-BA19-44AF-8469-7A0D710E96E3}" dt="2025-07-27T13:49:14.946" v="434" actId="208"/>
          <ac:spMkLst>
            <pc:docMk/>
            <pc:sldMk cId="2686549563" sldId="2147480458"/>
            <ac:spMk id="17" creationId="{E7F77587-0A43-655A-1678-7D10159C3D6E}"/>
          </ac:spMkLst>
        </pc:spChg>
        <pc:spChg chg="add mod">
          <ac:chgData name="Yoel Kortick" userId="167978f5-7f40-4909-85d5-d4149554ad4e" providerId="ADAL" clId="{257831C5-BA19-44AF-8469-7A0D710E96E3}" dt="2025-07-27T13:49:14.946" v="434" actId="208"/>
          <ac:spMkLst>
            <pc:docMk/>
            <pc:sldMk cId="2686549563" sldId="2147480458"/>
            <ac:spMk id="26" creationId="{C6AF07F3-CDB4-A9E4-7ED4-4C0DCEB33751}"/>
          </ac:spMkLst>
        </pc:spChg>
        <pc:spChg chg="add mod">
          <ac:chgData name="Yoel Kortick" userId="167978f5-7f40-4909-85d5-d4149554ad4e" providerId="ADAL" clId="{257831C5-BA19-44AF-8469-7A0D710E96E3}" dt="2025-07-27T13:48:30.982" v="412" actId="571"/>
          <ac:spMkLst>
            <pc:docMk/>
            <pc:sldMk cId="2686549563" sldId="2147480458"/>
            <ac:spMk id="42" creationId="{3912E665-952E-922E-19D8-3AC9CD27FA77}"/>
          </ac:spMkLst>
        </pc:spChg>
        <pc:spChg chg="add mod">
          <ac:chgData name="Yoel Kortick" userId="167978f5-7f40-4909-85d5-d4149554ad4e" providerId="ADAL" clId="{257831C5-BA19-44AF-8469-7A0D710E96E3}" dt="2025-07-27T13:49:03.783" v="433" actId="571"/>
          <ac:spMkLst>
            <pc:docMk/>
            <pc:sldMk cId="2686549563" sldId="2147480458"/>
            <ac:spMk id="46" creationId="{1ADEF788-A707-77E2-6063-989EAADFA08B}"/>
          </ac:spMkLst>
        </pc:spChg>
        <pc:spChg chg="add mod">
          <ac:chgData name="Yoel Kortick" userId="167978f5-7f40-4909-85d5-d4149554ad4e" providerId="ADAL" clId="{257831C5-BA19-44AF-8469-7A0D710E96E3}" dt="2025-07-27T13:49:03.783" v="433" actId="571"/>
          <ac:spMkLst>
            <pc:docMk/>
            <pc:sldMk cId="2686549563" sldId="2147480458"/>
            <ac:spMk id="47" creationId="{26C7804E-924D-BFEA-6E5B-C16581C4A5EE}"/>
          </ac:spMkLst>
        </pc:spChg>
        <pc:spChg chg="add mod">
          <ac:chgData name="Yoel Kortick" userId="167978f5-7f40-4909-85d5-d4149554ad4e" providerId="ADAL" clId="{257831C5-BA19-44AF-8469-7A0D710E96E3}" dt="2025-07-27T13:49:03.783" v="433" actId="571"/>
          <ac:spMkLst>
            <pc:docMk/>
            <pc:sldMk cId="2686549563" sldId="2147480458"/>
            <ac:spMk id="48" creationId="{23979792-7AA2-6FF4-537B-89F958CD1D43}"/>
          </ac:spMkLst>
        </pc:spChg>
        <pc:spChg chg="add mod">
          <ac:chgData name="Yoel Kortick" userId="167978f5-7f40-4909-85d5-d4149554ad4e" providerId="ADAL" clId="{257831C5-BA19-44AF-8469-7A0D710E96E3}" dt="2025-07-27T13:49:03.783" v="433" actId="571"/>
          <ac:spMkLst>
            <pc:docMk/>
            <pc:sldMk cId="2686549563" sldId="2147480458"/>
            <ac:spMk id="49" creationId="{1F905DD1-4935-AE2A-134C-88892C2B1F3C}"/>
          </ac:spMkLst>
        </pc:spChg>
        <pc:spChg chg="add mod">
          <ac:chgData name="Yoel Kortick" userId="167978f5-7f40-4909-85d5-d4149554ad4e" providerId="ADAL" clId="{257831C5-BA19-44AF-8469-7A0D710E96E3}" dt="2025-07-27T13:49:03.783" v="433" actId="571"/>
          <ac:spMkLst>
            <pc:docMk/>
            <pc:sldMk cId="2686549563" sldId="2147480458"/>
            <ac:spMk id="50" creationId="{81BCC17C-CA1C-EEDA-0C81-4291157B52AC}"/>
          </ac:spMkLst>
        </pc:spChg>
        <pc:spChg chg="add mod">
          <ac:chgData name="Yoel Kortick" userId="167978f5-7f40-4909-85d5-d4149554ad4e" providerId="ADAL" clId="{257831C5-BA19-44AF-8469-7A0D710E96E3}" dt="2025-07-27T13:49:03.783" v="433" actId="571"/>
          <ac:spMkLst>
            <pc:docMk/>
            <pc:sldMk cId="2686549563" sldId="2147480458"/>
            <ac:spMk id="51" creationId="{6A50F9D3-80B0-71FE-926A-CF54616D72E5}"/>
          </ac:spMkLst>
        </pc:spChg>
        <pc:spChg chg="add mod">
          <ac:chgData name="Yoel Kortick" userId="167978f5-7f40-4909-85d5-d4149554ad4e" providerId="ADAL" clId="{257831C5-BA19-44AF-8469-7A0D710E96E3}" dt="2025-07-27T13:49:03.783" v="433" actId="571"/>
          <ac:spMkLst>
            <pc:docMk/>
            <pc:sldMk cId="2686549563" sldId="2147480458"/>
            <ac:spMk id="58" creationId="{85CD9100-F2A1-5A70-1435-D1B08DBDA980}"/>
          </ac:spMkLst>
        </pc:spChg>
        <pc:picChg chg="del">
          <ac:chgData name="Yoel Kortick" userId="167978f5-7f40-4909-85d5-d4149554ad4e" providerId="ADAL" clId="{257831C5-BA19-44AF-8469-7A0D710E96E3}" dt="2025-07-27T13:47:04.640" v="339" actId="478"/>
          <ac:picMkLst>
            <pc:docMk/>
            <pc:sldMk cId="2686549563" sldId="2147480458"/>
            <ac:picMk id="2" creationId="{D4B588DD-52B8-5E3A-1199-EE185D46CE43}"/>
          </ac:picMkLst>
        </pc:picChg>
        <pc:picChg chg="del">
          <ac:chgData name="Yoel Kortick" userId="167978f5-7f40-4909-85d5-d4149554ad4e" providerId="ADAL" clId="{257831C5-BA19-44AF-8469-7A0D710E96E3}" dt="2025-07-27T13:47:04.640" v="339" actId="478"/>
          <ac:picMkLst>
            <pc:docMk/>
            <pc:sldMk cId="2686549563" sldId="2147480458"/>
            <ac:picMk id="3" creationId="{CFA6BF69-EC53-3046-A254-CD666284FA6D}"/>
          </ac:picMkLst>
        </pc:picChg>
        <pc:picChg chg="add mod ord">
          <ac:chgData name="Yoel Kortick" userId="167978f5-7f40-4909-85d5-d4149554ad4e" providerId="ADAL" clId="{257831C5-BA19-44AF-8469-7A0D710E96E3}" dt="2025-07-27T13:49:22.790" v="435" actId="167"/>
          <ac:picMkLst>
            <pc:docMk/>
            <pc:sldMk cId="2686549563" sldId="2147480458"/>
            <ac:picMk id="4" creationId="{AA3F1C09-A2A0-93FA-C612-E9B3293BBE2E}"/>
          </ac:picMkLst>
        </pc:picChg>
        <pc:picChg chg="del">
          <ac:chgData name="Yoel Kortick" userId="167978f5-7f40-4909-85d5-d4149554ad4e" providerId="ADAL" clId="{257831C5-BA19-44AF-8469-7A0D710E96E3}" dt="2025-07-27T13:47:04.640" v="339" actId="478"/>
          <ac:picMkLst>
            <pc:docMk/>
            <pc:sldMk cId="2686549563" sldId="2147480458"/>
            <ac:picMk id="12" creationId="{2472B98A-C5A1-A4B8-7F27-C43C4063E9A1}"/>
          </ac:picMkLst>
        </pc:picChg>
        <pc:picChg chg="del">
          <ac:chgData name="Yoel Kortick" userId="167978f5-7f40-4909-85d5-d4149554ad4e" providerId="ADAL" clId="{257831C5-BA19-44AF-8469-7A0D710E96E3}" dt="2025-07-27T13:47:04.640" v="339" actId="478"/>
          <ac:picMkLst>
            <pc:docMk/>
            <pc:sldMk cId="2686549563" sldId="2147480458"/>
            <ac:picMk id="14" creationId="{E6D055C8-7402-13DB-6A52-424CBDDD749A}"/>
          </ac:picMkLst>
        </pc:picChg>
        <pc:picChg chg="del">
          <ac:chgData name="Yoel Kortick" userId="167978f5-7f40-4909-85d5-d4149554ad4e" providerId="ADAL" clId="{257831C5-BA19-44AF-8469-7A0D710E96E3}" dt="2025-07-27T13:47:04.640" v="339" actId="478"/>
          <ac:picMkLst>
            <pc:docMk/>
            <pc:sldMk cId="2686549563" sldId="2147480458"/>
            <ac:picMk id="15" creationId="{A3411354-03CE-A7A9-3F08-91253BE04641}"/>
          </ac:picMkLst>
        </pc:picChg>
        <pc:picChg chg="add mod">
          <ac:chgData name="Yoel Kortick" userId="167978f5-7f40-4909-85d5-d4149554ad4e" providerId="ADAL" clId="{257831C5-BA19-44AF-8469-7A0D710E96E3}" dt="2025-07-27T13:48:30.982" v="412" actId="571"/>
          <ac:picMkLst>
            <pc:docMk/>
            <pc:sldMk cId="2686549563" sldId="2147480458"/>
            <ac:picMk id="41" creationId="{9BFFB405-5574-4864-0B3E-B6AA3280E7DE}"/>
          </ac:picMkLst>
        </pc:picChg>
        <pc:cxnChg chg="mod">
          <ac:chgData name="Yoel Kortick" userId="167978f5-7f40-4909-85d5-d4149554ad4e" providerId="ADAL" clId="{257831C5-BA19-44AF-8469-7A0D710E96E3}" dt="2025-07-27T13:47:44.206" v="403"/>
          <ac:cxnSpMkLst>
            <pc:docMk/>
            <pc:sldMk cId="2686549563" sldId="2147480458"/>
            <ac:cxnSpMk id="18" creationId="{6E4F656E-2723-D912-0AD1-2766D7D6A2FD}"/>
          </ac:cxnSpMkLst>
        </pc:cxnChg>
        <pc:cxnChg chg="add del mod">
          <ac:chgData name="Yoel Kortick" userId="167978f5-7f40-4909-85d5-d4149554ad4e" providerId="ADAL" clId="{257831C5-BA19-44AF-8469-7A0D710E96E3}" dt="2025-07-27T13:48:24.907" v="410" actId="478"/>
          <ac:cxnSpMkLst>
            <pc:docMk/>
            <pc:sldMk cId="2686549563" sldId="2147480458"/>
            <ac:cxnSpMk id="19" creationId="{710445A3-603E-A4E3-AC32-BE03FE919F97}"/>
          </ac:cxnSpMkLst>
        </pc:cxnChg>
        <pc:cxnChg chg="mod">
          <ac:chgData name="Yoel Kortick" userId="167978f5-7f40-4909-85d5-d4149554ad4e" providerId="ADAL" clId="{257831C5-BA19-44AF-8469-7A0D710E96E3}" dt="2025-07-27T13:48:18.856" v="409" actId="14100"/>
          <ac:cxnSpMkLst>
            <pc:docMk/>
            <pc:sldMk cId="2686549563" sldId="2147480458"/>
            <ac:cxnSpMk id="20" creationId="{3F3026F4-79EB-0554-3E51-B6EAF3D4BF7A}"/>
          </ac:cxnSpMkLst>
        </pc:cxnChg>
        <pc:cxnChg chg="add del mod">
          <ac:chgData name="Yoel Kortick" userId="167978f5-7f40-4909-85d5-d4149554ad4e" providerId="ADAL" clId="{257831C5-BA19-44AF-8469-7A0D710E96E3}" dt="2025-07-27T13:47:51.447" v="404" actId="478"/>
          <ac:cxnSpMkLst>
            <pc:docMk/>
            <pc:sldMk cId="2686549563" sldId="2147480458"/>
            <ac:cxnSpMk id="21" creationId="{315EA0B8-B39F-8895-CC5E-7A8967E29A36}"/>
          </ac:cxnSpMkLst>
        </pc:cxnChg>
        <pc:cxnChg chg="mod">
          <ac:chgData name="Yoel Kortick" userId="167978f5-7f40-4909-85d5-d4149554ad4e" providerId="ADAL" clId="{257831C5-BA19-44AF-8469-7A0D710E96E3}" dt="2025-07-27T13:47:58.685" v="405" actId="14100"/>
          <ac:cxnSpMkLst>
            <pc:docMk/>
            <pc:sldMk cId="2686549563" sldId="2147480458"/>
            <ac:cxnSpMk id="22" creationId="{69227749-6462-37BE-F567-E32AD3E94345}"/>
          </ac:cxnSpMkLst>
        </pc:cxnChg>
        <pc:cxnChg chg="mod">
          <ac:chgData name="Yoel Kortick" userId="167978f5-7f40-4909-85d5-d4149554ad4e" providerId="ADAL" clId="{257831C5-BA19-44AF-8469-7A0D710E96E3}" dt="2025-07-27T13:48:55.852" v="431" actId="1076"/>
          <ac:cxnSpMkLst>
            <pc:docMk/>
            <pc:sldMk cId="2686549563" sldId="2147480458"/>
            <ac:cxnSpMk id="23" creationId="{AC9530C2-B8BD-9375-7EDC-212B66005A76}"/>
          </ac:cxnSpMkLst>
        </pc:cxnChg>
        <pc:cxnChg chg="mod">
          <ac:chgData name="Yoel Kortick" userId="167978f5-7f40-4909-85d5-d4149554ad4e" providerId="ADAL" clId="{257831C5-BA19-44AF-8469-7A0D710E96E3}" dt="2025-07-27T13:48:42.359" v="426" actId="1036"/>
          <ac:cxnSpMkLst>
            <pc:docMk/>
            <pc:sldMk cId="2686549563" sldId="2147480458"/>
            <ac:cxnSpMk id="24" creationId="{9210A77B-652A-35B9-C39F-AAB2359612ED}"/>
          </ac:cxnSpMkLst>
        </pc:cxnChg>
        <pc:cxnChg chg="mod">
          <ac:chgData name="Yoel Kortick" userId="167978f5-7f40-4909-85d5-d4149554ad4e" providerId="ADAL" clId="{257831C5-BA19-44AF-8469-7A0D710E96E3}" dt="2025-07-27T13:48:46.572" v="427" actId="14100"/>
          <ac:cxnSpMkLst>
            <pc:docMk/>
            <pc:sldMk cId="2686549563" sldId="2147480458"/>
            <ac:cxnSpMk id="25" creationId="{2ADD4D04-F1FA-11CE-E9C7-9D8C12AD40A5}"/>
          </ac:cxnSpMkLst>
        </pc:cxnChg>
        <pc:cxnChg chg="mod">
          <ac:chgData name="Yoel Kortick" userId="167978f5-7f40-4909-85d5-d4149554ad4e" providerId="ADAL" clId="{257831C5-BA19-44AF-8469-7A0D710E96E3}" dt="2025-07-27T13:48:15.467" v="408" actId="14100"/>
          <ac:cxnSpMkLst>
            <pc:docMk/>
            <pc:sldMk cId="2686549563" sldId="2147480458"/>
            <ac:cxnSpMk id="27" creationId="{58BFBC63-C5C6-F232-2405-2D380DC11943}"/>
          </ac:cxnSpMkLst>
        </pc:cxnChg>
        <pc:cxnChg chg="add mod">
          <ac:chgData name="Yoel Kortick" userId="167978f5-7f40-4909-85d5-d4149554ad4e" providerId="ADAL" clId="{257831C5-BA19-44AF-8469-7A0D710E96E3}" dt="2025-07-27T13:48:30.982" v="412" actId="571"/>
          <ac:cxnSpMkLst>
            <pc:docMk/>
            <pc:sldMk cId="2686549563" sldId="2147480458"/>
            <ac:cxnSpMk id="43" creationId="{CD148240-85E0-9061-E8B4-182D5986F77B}"/>
          </ac:cxnSpMkLst>
        </pc:cxnChg>
        <pc:cxnChg chg="add mod">
          <ac:chgData name="Yoel Kortick" userId="167978f5-7f40-4909-85d5-d4149554ad4e" providerId="ADAL" clId="{257831C5-BA19-44AF-8469-7A0D710E96E3}" dt="2025-07-27T13:49:03.783" v="433" actId="571"/>
          <ac:cxnSpMkLst>
            <pc:docMk/>
            <pc:sldMk cId="2686549563" sldId="2147480458"/>
            <ac:cxnSpMk id="53" creationId="{07B0FE02-816C-0FC6-1336-E85F4BDF0500}"/>
          </ac:cxnSpMkLst>
        </pc:cxnChg>
        <pc:cxnChg chg="add mod">
          <ac:chgData name="Yoel Kortick" userId="167978f5-7f40-4909-85d5-d4149554ad4e" providerId="ADAL" clId="{257831C5-BA19-44AF-8469-7A0D710E96E3}" dt="2025-07-27T13:49:03.783" v="433" actId="571"/>
          <ac:cxnSpMkLst>
            <pc:docMk/>
            <pc:sldMk cId="2686549563" sldId="2147480458"/>
            <ac:cxnSpMk id="55" creationId="{9D4DCE4D-7870-7015-C494-9B9E7C33BA42}"/>
          </ac:cxnSpMkLst>
        </pc:cxnChg>
        <pc:cxnChg chg="add mod">
          <ac:chgData name="Yoel Kortick" userId="167978f5-7f40-4909-85d5-d4149554ad4e" providerId="ADAL" clId="{257831C5-BA19-44AF-8469-7A0D710E96E3}" dt="2025-07-27T13:49:03.783" v="433" actId="571"/>
          <ac:cxnSpMkLst>
            <pc:docMk/>
            <pc:sldMk cId="2686549563" sldId="2147480458"/>
            <ac:cxnSpMk id="59" creationId="{143D52C8-4040-F6E4-011F-8EF919A6D467}"/>
          </ac:cxnSpMkLst>
        </pc:cxnChg>
      </pc:sldChg>
      <pc:sldChg chg="addSp delSp modSp mod">
        <pc:chgData name="Yoel Kortick" userId="167978f5-7f40-4909-85d5-d4149554ad4e" providerId="ADAL" clId="{257831C5-BA19-44AF-8469-7A0D710E96E3}" dt="2025-07-27T13:50:34.072" v="457" actId="14100"/>
        <pc:sldMkLst>
          <pc:docMk/>
          <pc:sldMk cId="2622335308" sldId="2147480460"/>
        </pc:sldMkLst>
        <pc:spChg chg="add mod">
          <ac:chgData name="Yoel Kortick" userId="167978f5-7f40-4909-85d5-d4149554ad4e" providerId="ADAL" clId="{257831C5-BA19-44AF-8469-7A0D710E96E3}" dt="2025-07-27T13:50:28.660" v="456" actId="1582"/>
          <ac:spMkLst>
            <pc:docMk/>
            <pc:sldMk cId="2622335308" sldId="2147480460"/>
            <ac:spMk id="3" creationId="{62EDF02B-6E2F-5D2E-28A7-5F20AD78B0E5}"/>
          </ac:spMkLst>
        </pc:spChg>
        <pc:spChg chg="add mod">
          <ac:chgData name="Yoel Kortick" userId="167978f5-7f40-4909-85d5-d4149554ad4e" providerId="ADAL" clId="{257831C5-BA19-44AF-8469-7A0D710E96E3}" dt="2025-07-27T13:50:18.029" v="452" actId="1582"/>
          <ac:spMkLst>
            <pc:docMk/>
            <pc:sldMk cId="2622335308" sldId="2147480460"/>
            <ac:spMk id="4" creationId="{D160CB55-899D-AA44-02DD-91C15AC29BF6}"/>
          </ac:spMkLst>
        </pc:spChg>
        <pc:spChg chg="add mod">
          <ac:chgData name="Yoel Kortick" userId="167978f5-7f40-4909-85d5-d4149554ad4e" providerId="ADAL" clId="{257831C5-BA19-44AF-8469-7A0D710E96E3}" dt="2025-07-27T13:50:34.072" v="457" actId="14100"/>
          <ac:spMkLst>
            <pc:docMk/>
            <pc:sldMk cId="2622335308" sldId="2147480460"/>
            <ac:spMk id="5" creationId="{E50C1B11-398E-2AF6-306F-DCCA80754236}"/>
          </ac:spMkLst>
        </pc:spChg>
        <pc:spChg chg="del">
          <ac:chgData name="Yoel Kortick" userId="167978f5-7f40-4909-85d5-d4149554ad4e" providerId="ADAL" clId="{257831C5-BA19-44AF-8469-7A0D710E96E3}" dt="2025-07-27T13:49:51.591" v="437" actId="478"/>
          <ac:spMkLst>
            <pc:docMk/>
            <pc:sldMk cId="2622335308" sldId="2147480460"/>
            <ac:spMk id="8" creationId="{ED28539E-7D13-AC46-E9B4-6CEB95A4F603}"/>
          </ac:spMkLst>
        </pc:spChg>
        <pc:spChg chg="mod">
          <ac:chgData name="Yoel Kortick" userId="167978f5-7f40-4909-85d5-d4149554ad4e" providerId="ADAL" clId="{257831C5-BA19-44AF-8469-7A0D710E96E3}" dt="2025-07-27T07:10:41.689" v="2"/>
          <ac:spMkLst>
            <pc:docMk/>
            <pc:sldMk cId="2622335308" sldId="2147480460"/>
            <ac:spMk id="10" creationId="{84C38B30-07A4-7F11-CE49-0E7634E7E01D}"/>
          </ac:spMkLst>
        </pc:spChg>
        <pc:spChg chg="del">
          <ac:chgData name="Yoel Kortick" userId="167978f5-7f40-4909-85d5-d4149554ad4e" providerId="ADAL" clId="{257831C5-BA19-44AF-8469-7A0D710E96E3}" dt="2025-07-27T13:49:48.785" v="436" actId="478"/>
          <ac:spMkLst>
            <pc:docMk/>
            <pc:sldMk cId="2622335308" sldId="2147480460"/>
            <ac:spMk id="17" creationId="{6718A612-53A1-09B9-8C31-FD4A09E58762}"/>
          </ac:spMkLst>
        </pc:spChg>
        <pc:picChg chg="add mod">
          <ac:chgData name="Yoel Kortick" userId="167978f5-7f40-4909-85d5-d4149554ad4e" providerId="ADAL" clId="{257831C5-BA19-44AF-8469-7A0D710E96E3}" dt="2025-07-27T13:49:59.853" v="441" actId="208"/>
          <ac:picMkLst>
            <pc:docMk/>
            <pc:sldMk cId="2622335308" sldId="2147480460"/>
            <ac:picMk id="2" creationId="{F2ED2F43-C82C-A85B-BE67-CC1F59100929}"/>
          </ac:picMkLst>
        </pc:picChg>
        <pc:picChg chg="del">
          <ac:chgData name="Yoel Kortick" userId="167978f5-7f40-4909-85d5-d4149554ad4e" providerId="ADAL" clId="{257831C5-BA19-44AF-8469-7A0D710E96E3}" dt="2025-07-27T13:49:48.785" v="436" actId="478"/>
          <ac:picMkLst>
            <pc:docMk/>
            <pc:sldMk cId="2622335308" sldId="2147480460"/>
            <ac:picMk id="13" creationId="{59A932E9-D1DA-719D-46D3-4832C38C9246}"/>
          </ac:picMkLst>
        </pc:picChg>
      </pc:sldChg>
      <pc:sldChg chg="addSp delSp modSp mod">
        <pc:chgData name="Yoel Kortick" userId="167978f5-7f40-4909-85d5-d4149554ad4e" providerId="ADAL" clId="{257831C5-BA19-44AF-8469-7A0D710E96E3}" dt="2025-07-27T13:56:16.756" v="605" actId="1582"/>
        <pc:sldMkLst>
          <pc:docMk/>
          <pc:sldMk cId="1642137701" sldId="2147480461"/>
        </pc:sldMkLst>
        <pc:spChg chg="del">
          <ac:chgData name="Yoel Kortick" userId="167978f5-7f40-4909-85d5-d4149554ad4e" providerId="ADAL" clId="{257831C5-BA19-44AF-8469-7A0D710E96E3}" dt="2025-07-27T13:55:33.099" v="582" actId="478"/>
          <ac:spMkLst>
            <pc:docMk/>
            <pc:sldMk cId="1642137701" sldId="2147480461"/>
            <ac:spMk id="2" creationId="{11808004-CC22-F315-A701-253EF03FE41F}"/>
          </ac:spMkLst>
        </pc:spChg>
        <pc:spChg chg="add mod">
          <ac:chgData name="Yoel Kortick" userId="167978f5-7f40-4909-85d5-d4149554ad4e" providerId="ADAL" clId="{257831C5-BA19-44AF-8469-7A0D710E96E3}" dt="2025-07-27T13:55:36.301" v="594" actId="1036"/>
          <ac:spMkLst>
            <pc:docMk/>
            <pc:sldMk cId="1642137701" sldId="2147480461"/>
            <ac:spMk id="4" creationId="{56DA5CBA-791D-75D3-D1AB-FC9321FF2115}"/>
          </ac:spMkLst>
        </pc:spChg>
        <pc:spChg chg="add mod">
          <ac:chgData name="Yoel Kortick" userId="167978f5-7f40-4909-85d5-d4149554ad4e" providerId="ADAL" clId="{257831C5-BA19-44AF-8469-7A0D710E96E3}" dt="2025-07-27T13:56:16.756" v="605" actId="1582"/>
          <ac:spMkLst>
            <pc:docMk/>
            <pc:sldMk cId="1642137701" sldId="2147480461"/>
            <ac:spMk id="5" creationId="{13A94BC7-7939-B34D-1A70-D52F6217B8A1}"/>
          </ac:spMkLst>
        </pc:spChg>
        <pc:spChg chg="del">
          <ac:chgData name="Yoel Kortick" userId="167978f5-7f40-4909-85d5-d4149554ad4e" providerId="ADAL" clId="{257831C5-BA19-44AF-8469-7A0D710E96E3}" dt="2025-07-27T13:55:29.428" v="581" actId="478"/>
          <ac:spMkLst>
            <pc:docMk/>
            <pc:sldMk cId="1642137701" sldId="2147480461"/>
            <ac:spMk id="8" creationId="{D05BBCBF-805D-38EE-744E-903534255029}"/>
          </ac:spMkLst>
        </pc:spChg>
        <pc:spChg chg="mod">
          <ac:chgData name="Yoel Kortick" userId="167978f5-7f40-4909-85d5-d4149554ad4e" providerId="ADAL" clId="{257831C5-BA19-44AF-8469-7A0D710E96E3}" dt="2025-07-27T07:10:41.689" v="2"/>
          <ac:spMkLst>
            <pc:docMk/>
            <pc:sldMk cId="1642137701" sldId="2147480461"/>
            <ac:spMk id="10" creationId="{51CF9E1E-4989-48D8-CC43-453DE468127C}"/>
          </ac:spMkLst>
        </pc:spChg>
        <pc:spChg chg="add mod">
          <ac:chgData name="Yoel Kortick" userId="167978f5-7f40-4909-85d5-d4149554ad4e" providerId="ADAL" clId="{257831C5-BA19-44AF-8469-7A0D710E96E3}" dt="2025-07-27T13:55:53.022" v="600" actId="1582"/>
          <ac:spMkLst>
            <pc:docMk/>
            <pc:sldMk cId="1642137701" sldId="2147480461"/>
            <ac:spMk id="12" creationId="{28264835-D764-BF49-9643-5E0730D09A15}"/>
          </ac:spMkLst>
        </pc:spChg>
        <pc:picChg chg="add mod">
          <ac:chgData name="Yoel Kortick" userId="167978f5-7f40-4909-85d5-d4149554ad4e" providerId="ADAL" clId="{257831C5-BA19-44AF-8469-7A0D710E96E3}" dt="2025-07-27T13:55:43.974" v="597" actId="1076"/>
          <ac:picMkLst>
            <pc:docMk/>
            <pc:sldMk cId="1642137701" sldId="2147480461"/>
            <ac:picMk id="3" creationId="{2321A014-D93F-3C49-D7B1-42C6B7ADC885}"/>
          </ac:picMkLst>
        </pc:picChg>
        <pc:cxnChg chg="add mod">
          <ac:chgData name="Yoel Kortick" userId="167978f5-7f40-4909-85d5-d4149554ad4e" providerId="ADAL" clId="{257831C5-BA19-44AF-8469-7A0D710E96E3}" dt="2025-07-27T13:55:55.302" v="601" actId="1076"/>
          <ac:cxnSpMkLst>
            <pc:docMk/>
            <pc:sldMk cId="1642137701" sldId="2147480461"/>
            <ac:cxnSpMk id="6" creationId="{B72DCE89-35BC-68CC-AA90-F273C97A2228}"/>
          </ac:cxnSpMkLst>
        </pc:cxnChg>
        <pc:cxnChg chg="add mod">
          <ac:chgData name="Yoel Kortick" userId="167978f5-7f40-4909-85d5-d4149554ad4e" providerId="ADAL" clId="{257831C5-BA19-44AF-8469-7A0D710E96E3}" dt="2025-07-27T13:56:09.591" v="604" actId="1076"/>
          <ac:cxnSpMkLst>
            <pc:docMk/>
            <pc:sldMk cId="1642137701" sldId="2147480461"/>
            <ac:cxnSpMk id="11" creationId="{80281C23-93E0-A70F-BA00-03B32165081B}"/>
          </ac:cxnSpMkLst>
        </pc:cxnChg>
      </pc:sldChg>
      <pc:sldChg chg="addSp delSp modSp mod">
        <pc:chgData name="Yoel Kortick" userId="167978f5-7f40-4909-85d5-d4149554ad4e" providerId="ADAL" clId="{257831C5-BA19-44AF-8469-7A0D710E96E3}" dt="2025-07-27T13:58:21.722" v="647" actId="478"/>
        <pc:sldMkLst>
          <pc:docMk/>
          <pc:sldMk cId="3890585788" sldId="2147480462"/>
        </pc:sldMkLst>
        <pc:spChg chg="del">
          <ac:chgData name="Yoel Kortick" userId="167978f5-7f40-4909-85d5-d4149554ad4e" providerId="ADAL" clId="{257831C5-BA19-44AF-8469-7A0D710E96E3}" dt="2025-07-27T13:56:38.402" v="606" actId="478"/>
          <ac:spMkLst>
            <pc:docMk/>
            <pc:sldMk cId="3890585788" sldId="2147480462"/>
            <ac:spMk id="4" creationId="{1942BB44-AE84-0F9F-1A84-7DE9D1610D02}"/>
          </ac:spMkLst>
        </pc:spChg>
        <pc:spChg chg="add mod">
          <ac:chgData name="Yoel Kortick" userId="167978f5-7f40-4909-85d5-d4149554ad4e" providerId="ADAL" clId="{257831C5-BA19-44AF-8469-7A0D710E96E3}" dt="2025-07-27T13:57:37.111" v="625" actId="1076"/>
          <ac:spMkLst>
            <pc:docMk/>
            <pc:sldMk cId="3890585788" sldId="2147480462"/>
            <ac:spMk id="5" creationId="{C7C1883C-9F54-50E8-5C88-D73092F826F0}"/>
          </ac:spMkLst>
        </pc:spChg>
        <pc:spChg chg="del">
          <ac:chgData name="Yoel Kortick" userId="167978f5-7f40-4909-85d5-d4149554ad4e" providerId="ADAL" clId="{257831C5-BA19-44AF-8469-7A0D710E96E3}" dt="2025-07-27T13:56:38.402" v="606" actId="478"/>
          <ac:spMkLst>
            <pc:docMk/>
            <pc:sldMk cId="3890585788" sldId="2147480462"/>
            <ac:spMk id="6" creationId="{D63EE84F-52A3-FFCB-B8A8-CAB053A9FB3E}"/>
          </ac:spMkLst>
        </pc:spChg>
        <pc:spChg chg="del">
          <ac:chgData name="Yoel Kortick" userId="167978f5-7f40-4909-85d5-d4149554ad4e" providerId="ADAL" clId="{257831C5-BA19-44AF-8469-7A0D710E96E3}" dt="2025-07-27T13:56:38.402" v="606" actId="478"/>
          <ac:spMkLst>
            <pc:docMk/>
            <pc:sldMk cId="3890585788" sldId="2147480462"/>
            <ac:spMk id="8" creationId="{05DD9F6F-7BF4-9E55-3BE4-DE31FE29FDF8}"/>
          </ac:spMkLst>
        </pc:spChg>
        <pc:spChg chg="mod">
          <ac:chgData name="Yoel Kortick" userId="167978f5-7f40-4909-85d5-d4149554ad4e" providerId="ADAL" clId="{257831C5-BA19-44AF-8469-7A0D710E96E3}" dt="2025-07-27T07:10:41.689" v="2"/>
          <ac:spMkLst>
            <pc:docMk/>
            <pc:sldMk cId="3890585788" sldId="2147480462"/>
            <ac:spMk id="10" creationId="{CA4AC28E-2672-50DC-315B-81A8BE36DF5C}"/>
          </ac:spMkLst>
        </pc:spChg>
        <pc:spChg chg="del">
          <ac:chgData name="Yoel Kortick" userId="167978f5-7f40-4909-85d5-d4149554ad4e" providerId="ADAL" clId="{257831C5-BA19-44AF-8469-7A0D710E96E3}" dt="2025-07-27T13:56:38.402" v="606" actId="478"/>
          <ac:spMkLst>
            <pc:docMk/>
            <pc:sldMk cId="3890585788" sldId="2147480462"/>
            <ac:spMk id="11" creationId="{0687C19A-744C-4949-A06D-07B357D06D26}"/>
          </ac:spMkLst>
        </pc:spChg>
        <pc:spChg chg="add mod">
          <ac:chgData name="Yoel Kortick" userId="167978f5-7f40-4909-85d5-d4149554ad4e" providerId="ADAL" clId="{257831C5-BA19-44AF-8469-7A0D710E96E3}" dt="2025-07-27T13:57:49.639" v="632" actId="1582"/>
          <ac:spMkLst>
            <pc:docMk/>
            <pc:sldMk cId="3890585788" sldId="2147480462"/>
            <ac:spMk id="12" creationId="{4E6C725C-4E34-2125-6B5F-FFD305286F51}"/>
          </ac:spMkLst>
        </pc:spChg>
        <pc:spChg chg="add mod">
          <ac:chgData name="Yoel Kortick" userId="167978f5-7f40-4909-85d5-d4149554ad4e" providerId="ADAL" clId="{257831C5-BA19-44AF-8469-7A0D710E96E3}" dt="2025-07-27T13:57:28.468" v="623" actId="1076"/>
          <ac:spMkLst>
            <pc:docMk/>
            <pc:sldMk cId="3890585788" sldId="2147480462"/>
            <ac:spMk id="14" creationId="{65F35C6D-209D-4936-F483-24E77A3F30CC}"/>
          </ac:spMkLst>
        </pc:spChg>
        <pc:spChg chg="add del mod">
          <ac:chgData name="Yoel Kortick" userId="167978f5-7f40-4909-85d5-d4149554ad4e" providerId="ADAL" clId="{257831C5-BA19-44AF-8469-7A0D710E96E3}" dt="2025-07-27T13:58:21.722" v="647" actId="478"/>
          <ac:spMkLst>
            <pc:docMk/>
            <pc:sldMk cId="3890585788" sldId="2147480462"/>
            <ac:spMk id="15" creationId="{1BE35FCF-02B0-E156-E42E-1651D0070A3F}"/>
          </ac:spMkLst>
        </pc:spChg>
        <pc:picChg chg="add mod">
          <ac:chgData name="Yoel Kortick" userId="167978f5-7f40-4909-85d5-d4149554ad4e" providerId="ADAL" clId="{257831C5-BA19-44AF-8469-7A0D710E96E3}" dt="2025-07-27T13:57:39.455" v="626" actId="1076"/>
          <ac:picMkLst>
            <pc:docMk/>
            <pc:sldMk cId="3890585788" sldId="2147480462"/>
            <ac:picMk id="2" creationId="{AB3833BA-C864-5EA1-6C6A-366070CE3133}"/>
          </ac:picMkLst>
        </pc:picChg>
        <pc:picChg chg="del">
          <ac:chgData name="Yoel Kortick" userId="167978f5-7f40-4909-85d5-d4149554ad4e" providerId="ADAL" clId="{257831C5-BA19-44AF-8469-7A0D710E96E3}" dt="2025-07-27T13:56:38.402" v="606" actId="478"/>
          <ac:picMkLst>
            <pc:docMk/>
            <pc:sldMk cId="3890585788" sldId="2147480462"/>
            <ac:picMk id="3" creationId="{F349C1BB-8C5D-5EB5-39B2-C93727A99338}"/>
          </ac:picMkLst>
        </pc:picChg>
        <pc:cxnChg chg="add mod">
          <ac:chgData name="Yoel Kortick" userId="167978f5-7f40-4909-85d5-d4149554ad4e" providerId="ADAL" clId="{257831C5-BA19-44AF-8469-7A0D710E96E3}" dt="2025-07-27T13:58:09.133" v="646" actId="14100"/>
          <ac:cxnSpMkLst>
            <pc:docMk/>
            <pc:sldMk cId="3890585788" sldId="2147480462"/>
            <ac:cxnSpMk id="13" creationId="{36AABDD8-2543-9103-CA86-CC8E4560082B}"/>
          </ac:cxnSpMkLst>
        </pc:cxnChg>
        <pc:cxnChg chg="add mod">
          <ac:chgData name="Yoel Kortick" userId="167978f5-7f40-4909-85d5-d4149554ad4e" providerId="ADAL" clId="{257831C5-BA19-44AF-8469-7A0D710E96E3}" dt="2025-07-27T13:57:24.864" v="622" actId="14100"/>
          <ac:cxnSpMkLst>
            <pc:docMk/>
            <pc:sldMk cId="3890585788" sldId="2147480462"/>
            <ac:cxnSpMk id="16" creationId="{9A8E8245-8F03-6FFE-C231-E17B418F7E2F}"/>
          </ac:cxnSpMkLst>
        </pc:cxnChg>
        <pc:cxnChg chg="add mod">
          <ac:chgData name="Yoel Kortick" userId="167978f5-7f40-4909-85d5-d4149554ad4e" providerId="ADAL" clId="{257831C5-BA19-44AF-8469-7A0D710E96E3}" dt="2025-07-27T13:58:05.291" v="645" actId="1036"/>
          <ac:cxnSpMkLst>
            <pc:docMk/>
            <pc:sldMk cId="3890585788" sldId="2147480462"/>
            <ac:cxnSpMk id="17" creationId="{2E3E4EA6-4D24-1F69-9AA8-D55AB7637107}"/>
          </ac:cxnSpMkLst>
        </pc:cxnChg>
        <pc:cxnChg chg="add del mod">
          <ac:chgData name="Yoel Kortick" userId="167978f5-7f40-4909-85d5-d4149554ad4e" providerId="ADAL" clId="{257831C5-BA19-44AF-8469-7A0D710E96E3}" dt="2025-07-27T13:57:33.145" v="624" actId="478"/>
          <ac:cxnSpMkLst>
            <pc:docMk/>
            <pc:sldMk cId="3890585788" sldId="2147480462"/>
            <ac:cxnSpMk id="18" creationId="{94078454-E162-30F3-16E6-B8DB421446CD}"/>
          </ac:cxnSpMkLst>
        </pc:cxnChg>
      </pc:sldChg>
      <pc:sldChg chg="addSp delSp modSp add del mod">
        <pc:chgData name="Yoel Kortick" userId="167978f5-7f40-4909-85d5-d4149554ad4e" providerId="ADAL" clId="{257831C5-BA19-44AF-8469-7A0D710E96E3}" dt="2025-07-27T15:47:50.579" v="2275" actId="47"/>
        <pc:sldMkLst>
          <pc:docMk/>
          <pc:sldMk cId="4190070795" sldId="2147480466"/>
        </pc:sldMkLst>
        <pc:spChg chg="add mod">
          <ac:chgData name="Yoel Kortick" userId="167978f5-7f40-4909-85d5-d4149554ad4e" providerId="ADAL" clId="{257831C5-BA19-44AF-8469-7A0D710E96E3}" dt="2025-07-27T15:38:16.540" v="1976" actId="1076"/>
          <ac:spMkLst>
            <pc:docMk/>
            <pc:sldMk cId="4190070795" sldId="2147480466"/>
            <ac:spMk id="3" creationId="{021D542A-BB61-81C9-4450-E4BB8E222322}"/>
          </ac:spMkLst>
        </pc:spChg>
        <pc:spChg chg="del">
          <ac:chgData name="Yoel Kortick" userId="167978f5-7f40-4909-85d5-d4149554ad4e" providerId="ADAL" clId="{257831C5-BA19-44AF-8469-7A0D710E96E3}" dt="2025-07-27T15:38:10.648" v="1970" actId="478"/>
          <ac:spMkLst>
            <pc:docMk/>
            <pc:sldMk cId="4190070795" sldId="2147480466"/>
            <ac:spMk id="8" creationId="{67BD4E2E-DE4C-A881-5FD5-A53F181D7D6A}"/>
          </ac:spMkLst>
        </pc:spChg>
        <pc:spChg chg="mod">
          <ac:chgData name="Yoel Kortick" userId="167978f5-7f40-4909-85d5-d4149554ad4e" providerId="ADAL" clId="{257831C5-BA19-44AF-8469-7A0D710E96E3}" dt="2025-07-27T07:11:33.399" v="6"/>
          <ac:spMkLst>
            <pc:docMk/>
            <pc:sldMk cId="4190070795" sldId="2147480466"/>
            <ac:spMk id="10" creationId="{1D2278A5-E51D-92AB-FD52-12D49DEEFEA8}"/>
          </ac:spMkLst>
        </pc:spChg>
        <pc:picChg chg="add mod">
          <ac:chgData name="Yoel Kortick" userId="167978f5-7f40-4909-85d5-d4149554ad4e" providerId="ADAL" clId="{257831C5-BA19-44AF-8469-7A0D710E96E3}" dt="2025-07-27T15:38:20.147" v="1977" actId="208"/>
          <ac:picMkLst>
            <pc:docMk/>
            <pc:sldMk cId="4190070795" sldId="2147480466"/>
            <ac:picMk id="2" creationId="{2CF3D703-8D08-6EB1-EB31-D5E86188ECFB}"/>
          </ac:picMkLst>
        </pc:picChg>
        <pc:picChg chg="del">
          <ac:chgData name="Yoel Kortick" userId="167978f5-7f40-4909-85d5-d4149554ad4e" providerId="ADAL" clId="{257831C5-BA19-44AF-8469-7A0D710E96E3}" dt="2025-07-27T15:38:08.946" v="1969" actId="478"/>
          <ac:picMkLst>
            <pc:docMk/>
            <pc:sldMk cId="4190070795" sldId="2147480466"/>
            <ac:picMk id="14" creationId="{9229FB03-1EC6-D84D-969A-F9E42F115D1A}"/>
          </ac:picMkLst>
        </pc:picChg>
      </pc:sldChg>
      <pc:sldChg chg="addSp delSp modSp add del mod">
        <pc:chgData name="Yoel Kortick" userId="167978f5-7f40-4909-85d5-d4149554ad4e" providerId="ADAL" clId="{257831C5-BA19-44AF-8469-7A0D710E96E3}" dt="2025-07-27T15:47:52.258" v="2277" actId="47"/>
        <pc:sldMkLst>
          <pc:docMk/>
          <pc:sldMk cId="102298459" sldId="2147480467"/>
        </pc:sldMkLst>
        <pc:spChg chg="add mod">
          <ac:chgData name="Yoel Kortick" userId="167978f5-7f40-4909-85d5-d4149554ad4e" providerId="ADAL" clId="{257831C5-BA19-44AF-8469-7A0D710E96E3}" dt="2025-07-27T15:40:20.315" v="2025" actId="255"/>
          <ac:spMkLst>
            <pc:docMk/>
            <pc:sldMk cId="102298459" sldId="2147480467"/>
            <ac:spMk id="5" creationId="{B90DE53E-AF52-B0DB-1FF7-D43F490028BA}"/>
          </ac:spMkLst>
        </pc:spChg>
        <pc:spChg chg="del">
          <ac:chgData name="Yoel Kortick" userId="167978f5-7f40-4909-85d5-d4149554ad4e" providerId="ADAL" clId="{257831C5-BA19-44AF-8469-7A0D710E96E3}" dt="2025-07-27T15:40:07.036" v="2007" actId="478"/>
          <ac:spMkLst>
            <pc:docMk/>
            <pc:sldMk cId="102298459" sldId="2147480467"/>
            <ac:spMk id="6" creationId="{D3A8A649-D745-561B-CD70-16D4B8214F0E}"/>
          </ac:spMkLst>
        </pc:spChg>
        <pc:spChg chg="del">
          <ac:chgData name="Yoel Kortick" userId="167978f5-7f40-4909-85d5-d4149554ad4e" providerId="ADAL" clId="{257831C5-BA19-44AF-8469-7A0D710E96E3}" dt="2025-07-27T15:40:08.845" v="2008" actId="478"/>
          <ac:spMkLst>
            <pc:docMk/>
            <pc:sldMk cId="102298459" sldId="2147480467"/>
            <ac:spMk id="8" creationId="{AD1B0D4F-9088-C566-C9D2-F26AD718E45F}"/>
          </ac:spMkLst>
        </pc:spChg>
        <pc:spChg chg="mod">
          <ac:chgData name="Yoel Kortick" userId="167978f5-7f40-4909-85d5-d4149554ad4e" providerId="ADAL" clId="{257831C5-BA19-44AF-8469-7A0D710E96E3}" dt="2025-07-27T07:11:33.399" v="6"/>
          <ac:spMkLst>
            <pc:docMk/>
            <pc:sldMk cId="102298459" sldId="2147480467"/>
            <ac:spMk id="10" creationId="{EFD67698-679A-7F41-0191-5201A092D755}"/>
          </ac:spMkLst>
        </pc:spChg>
        <pc:spChg chg="add mod">
          <ac:chgData name="Yoel Kortick" userId="167978f5-7f40-4909-85d5-d4149554ad4e" providerId="ADAL" clId="{257831C5-BA19-44AF-8469-7A0D710E96E3}" dt="2025-07-27T15:42:38.520" v="2122" actId="14100"/>
          <ac:spMkLst>
            <pc:docMk/>
            <pc:sldMk cId="102298459" sldId="2147480467"/>
            <ac:spMk id="11" creationId="{08DEC2ED-F8CA-CEC1-B842-7F1988DBC9FB}"/>
          </ac:spMkLst>
        </pc:spChg>
        <pc:spChg chg="del">
          <ac:chgData name="Yoel Kortick" userId="167978f5-7f40-4909-85d5-d4149554ad4e" providerId="ADAL" clId="{257831C5-BA19-44AF-8469-7A0D710E96E3}" dt="2025-07-27T15:40:06.191" v="2006" actId="478"/>
          <ac:spMkLst>
            <pc:docMk/>
            <pc:sldMk cId="102298459" sldId="2147480467"/>
            <ac:spMk id="12" creationId="{97D34B96-BCA3-E882-4C3C-5DE341CEC04A}"/>
          </ac:spMkLst>
        </pc:spChg>
        <pc:spChg chg="add mod">
          <ac:chgData name="Yoel Kortick" userId="167978f5-7f40-4909-85d5-d4149554ad4e" providerId="ADAL" clId="{257831C5-BA19-44AF-8469-7A0D710E96E3}" dt="2025-07-27T15:42:47.730" v="2127" actId="14100"/>
          <ac:spMkLst>
            <pc:docMk/>
            <pc:sldMk cId="102298459" sldId="2147480467"/>
            <ac:spMk id="13" creationId="{E72C17AD-62D9-EADF-293B-614AE5994C9F}"/>
          </ac:spMkLst>
        </pc:spChg>
        <pc:spChg chg="add mod">
          <ac:chgData name="Yoel Kortick" userId="167978f5-7f40-4909-85d5-d4149554ad4e" providerId="ADAL" clId="{257831C5-BA19-44AF-8469-7A0D710E96E3}" dt="2025-07-27T15:44:00.435" v="2158" actId="108"/>
          <ac:spMkLst>
            <pc:docMk/>
            <pc:sldMk cId="102298459" sldId="2147480467"/>
            <ac:spMk id="14" creationId="{EA6A5FF8-93AB-CDCB-FF53-E234392234DC}"/>
          </ac:spMkLst>
        </pc:spChg>
        <pc:spChg chg="add mod">
          <ac:chgData name="Yoel Kortick" userId="167978f5-7f40-4909-85d5-d4149554ad4e" providerId="ADAL" clId="{257831C5-BA19-44AF-8469-7A0D710E96E3}" dt="2025-07-27T15:42:54.909" v="2128" actId="14100"/>
          <ac:spMkLst>
            <pc:docMk/>
            <pc:sldMk cId="102298459" sldId="2147480467"/>
            <ac:spMk id="15" creationId="{7A6E470F-0244-1A61-4FEE-5E123FBC5DCD}"/>
          </ac:spMkLst>
        </pc:spChg>
        <pc:picChg chg="add mod">
          <ac:chgData name="Yoel Kortick" userId="167978f5-7f40-4909-85d5-d4149554ad4e" providerId="ADAL" clId="{257831C5-BA19-44AF-8469-7A0D710E96E3}" dt="2025-07-27T15:42:32.823" v="2120" actId="14100"/>
          <ac:picMkLst>
            <pc:docMk/>
            <pc:sldMk cId="102298459" sldId="2147480467"/>
            <ac:picMk id="2" creationId="{E953FB57-B571-22B0-BAF5-315CC58BE778}"/>
          </ac:picMkLst>
        </pc:picChg>
        <pc:picChg chg="del">
          <ac:chgData name="Yoel Kortick" userId="167978f5-7f40-4909-85d5-d4149554ad4e" providerId="ADAL" clId="{257831C5-BA19-44AF-8469-7A0D710E96E3}" dt="2025-07-27T15:40:05.287" v="2005" actId="478"/>
          <ac:picMkLst>
            <pc:docMk/>
            <pc:sldMk cId="102298459" sldId="2147480467"/>
            <ac:picMk id="3" creationId="{6E9DE13C-4BB4-8D94-3F66-02B7831EFD4D}"/>
          </ac:picMkLst>
        </pc:picChg>
        <pc:picChg chg="add mod">
          <ac:chgData name="Yoel Kortick" userId="167978f5-7f40-4909-85d5-d4149554ad4e" providerId="ADAL" clId="{257831C5-BA19-44AF-8469-7A0D710E96E3}" dt="2025-07-27T15:42:43.321" v="2125" actId="1076"/>
          <ac:picMkLst>
            <pc:docMk/>
            <pc:sldMk cId="102298459" sldId="2147480467"/>
            <ac:picMk id="4" creationId="{E3E91140-39D8-3AE9-76F7-3874C951957A}"/>
          </ac:picMkLst>
        </pc:picChg>
        <pc:picChg chg="add mod">
          <ac:chgData name="Yoel Kortick" userId="167978f5-7f40-4909-85d5-d4149554ad4e" providerId="ADAL" clId="{257831C5-BA19-44AF-8469-7A0D710E96E3}" dt="2025-07-27T15:42:26.256" v="2118" actId="571"/>
          <ac:picMkLst>
            <pc:docMk/>
            <pc:sldMk cId="102298459" sldId="2147480467"/>
            <ac:picMk id="16" creationId="{E2E9BC56-F6AF-205B-9F04-803562B44F3B}"/>
          </ac:picMkLst>
        </pc:picChg>
        <pc:picChg chg="add mod">
          <ac:chgData name="Yoel Kortick" userId="167978f5-7f40-4909-85d5-d4149554ad4e" providerId="ADAL" clId="{257831C5-BA19-44AF-8469-7A0D710E96E3}" dt="2025-07-27T15:42:26.256" v="2118" actId="571"/>
          <ac:picMkLst>
            <pc:docMk/>
            <pc:sldMk cId="102298459" sldId="2147480467"/>
            <ac:picMk id="17" creationId="{302A1F65-5730-4422-2679-EEB1FB3C63FC}"/>
          </ac:picMkLst>
        </pc:picChg>
      </pc:sldChg>
      <pc:sldChg chg="addSp delSp modSp add del mod">
        <pc:chgData name="Yoel Kortick" userId="167978f5-7f40-4909-85d5-d4149554ad4e" providerId="ADAL" clId="{257831C5-BA19-44AF-8469-7A0D710E96E3}" dt="2025-07-27T15:47:55.506" v="2281" actId="47"/>
        <pc:sldMkLst>
          <pc:docMk/>
          <pc:sldMk cId="631186221" sldId="2147480468"/>
        </pc:sldMkLst>
        <pc:spChg chg="del">
          <ac:chgData name="Yoel Kortick" userId="167978f5-7f40-4909-85d5-d4149554ad4e" providerId="ADAL" clId="{257831C5-BA19-44AF-8469-7A0D710E96E3}" dt="2025-07-27T15:46:48.438" v="2257" actId="478"/>
          <ac:spMkLst>
            <pc:docMk/>
            <pc:sldMk cId="631186221" sldId="2147480468"/>
            <ac:spMk id="4" creationId="{D4EE55F3-C638-8E96-A748-33C67D64D1B9}"/>
          </ac:spMkLst>
        </pc:spChg>
        <pc:spChg chg="mod">
          <ac:chgData name="Yoel Kortick" userId="167978f5-7f40-4909-85d5-d4149554ad4e" providerId="ADAL" clId="{257831C5-BA19-44AF-8469-7A0D710E96E3}" dt="2025-07-27T15:46:10.691" v="2247"/>
          <ac:spMkLst>
            <pc:docMk/>
            <pc:sldMk cId="631186221" sldId="2147480468"/>
            <ac:spMk id="8" creationId="{08DA4C7D-FF42-E848-7210-D8327280D88C}"/>
          </ac:spMkLst>
        </pc:spChg>
        <pc:spChg chg="mod">
          <ac:chgData name="Yoel Kortick" userId="167978f5-7f40-4909-85d5-d4149554ad4e" providerId="ADAL" clId="{257831C5-BA19-44AF-8469-7A0D710E96E3}" dt="2025-07-27T07:11:33.399" v="6"/>
          <ac:spMkLst>
            <pc:docMk/>
            <pc:sldMk cId="631186221" sldId="2147480468"/>
            <ac:spMk id="10" creationId="{7AE6F628-ACF4-962D-D893-C91853FC3BC2}"/>
          </ac:spMkLst>
        </pc:spChg>
        <pc:spChg chg="mod">
          <ac:chgData name="Yoel Kortick" userId="167978f5-7f40-4909-85d5-d4149554ad4e" providerId="ADAL" clId="{257831C5-BA19-44AF-8469-7A0D710E96E3}" dt="2025-07-27T15:46:46.116" v="2256" actId="14100"/>
          <ac:spMkLst>
            <pc:docMk/>
            <pc:sldMk cId="631186221" sldId="2147480468"/>
            <ac:spMk id="12" creationId="{82BD27E8-1E03-A52C-9861-6A2DCF3C0AF6}"/>
          </ac:spMkLst>
        </pc:spChg>
        <pc:picChg chg="add mod ord">
          <ac:chgData name="Yoel Kortick" userId="167978f5-7f40-4909-85d5-d4149554ad4e" providerId="ADAL" clId="{257831C5-BA19-44AF-8469-7A0D710E96E3}" dt="2025-07-27T15:46:34.307" v="2254" actId="167"/>
          <ac:picMkLst>
            <pc:docMk/>
            <pc:sldMk cId="631186221" sldId="2147480468"/>
            <ac:picMk id="2" creationId="{D73F32DF-34DA-F9E2-CE56-F45347799770}"/>
          </ac:picMkLst>
        </pc:picChg>
        <pc:picChg chg="del">
          <ac:chgData name="Yoel Kortick" userId="167978f5-7f40-4909-85d5-d4149554ad4e" providerId="ADAL" clId="{257831C5-BA19-44AF-8469-7A0D710E96E3}" dt="2025-07-27T15:46:12.651" v="2248" actId="478"/>
          <ac:picMkLst>
            <pc:docMk/>
            <pc:sldMk cId="631186221" sldId="2147480468"/>
            <ac:picMk id="5" creationId="{3A7DC67B-5183-172F-58E3-930581F95C9E}"/>
          </ac:picMkLst>
        </pc:picChg>
      </pc:sldChg>
      <pc:sldChg chg="modSp del">
        <pc:chgData name="Yoel Kortick" userId="167978f5-7f40-4909-85d5-d4149554ad4e" providerId="ADAL" clId="{257831C5-BA19-44AF-8469-7A0D710E96E3}" dt="2025-07-27T13:35:26.588" v="94" actId="47"/>
        <pc:sldMkLst>
          <pc:docMk/>
          <pc:sldMk cId="2103522162" sldId="2147480469"/>
        </pc:sldMkLst>
        <pc:spChg chg="mod">
          <ac:chgData name="Yoel Kortick" userId="167978f5-7f40-4909-85d5-d4149554ad4e" providerId="ADAL" clId="{257831C5-BA19-44AF-8469-7A0D710E96E3}" dt="2025-07-27T07:09:22.705" v="1"/>
          <ac:spMkLst>
            <pc:docMk/>
            <pc:sldMk cId="2103522162" sldId="2147480469"/>
            <ac:spMk id="10" creationId="{D3C063AC-14EF-5253-2B88-E58B167CE435}"/>
          </ac:spMkLst>
        </pc:spChg>
      </pc:sldChg>
      <pc:sldChg chg="addSp delSp modSp mod">
        <pc:chgData name="Yoel Kortick" userId="167978f5-7f40-4909-85d5-d4149554ad4e" providerId="ADAL" clId="{257831C5-BA19-44AF-8469-7A0D710E96E3}" dt="2025-07-27T13:39:15.382" v="219" actId="14100"/>
        <pc:sldMkLst>
          <pc:docMk/>
          <pc:sldMk cId="947260251" sldId="2147480470"/>
        </pc:sldMkLst>
        <pc:spChg chg="add del mod">
          <ac:chgData name="Yoel Kortick" userId="167978f5-7f40-4909-85d5-d4149554ad4e" providerId="ADAL" clId="{257831C5-BA19-44AF-8469-7A0D710E96E3}" dt="2025-07-27T13:35:48.665" v="98" actId="478"/>
          <ac:spMkLst>
            <pc:docMk/>
            <pc:sldMk cId="947260251" sldId="2147480470"/>
            <ac:spMk id="3" creationId="{280D748B-C95C-A582-D12C-BD99AE55A79B}"/>
          </ac:spMkLst>
        </pc:spChg>
        <pc:spChg chg="add mod">
          <ac:chgData name="Yoel Kortick" userId="167978f5-7f40-4909-85d5-d4149554ad4e" providerId="ADAL" clId="{257831C5-BA19-44AF-8469-7A0D710E96E3}" dt="2025-07-27T13:39:15.382" v="219" actId="14100"/>
          <ac:spMkLst>
            <pc:docMk/>
            <pc:sldMk cId="947260251" sldId="2147480470"/>
            <ac:spMk id="4" creationId="{DD6821DC-54EC-E71B-A287-DCC79942EDB1}"/>
          </ac:spMkLst>
        </pc:spChg>
        <pc:spChg chg="mod">
          <ac:chgData name="Yoel Kortick" userId="167978f5-7f40-4909-85d5-d4149554ad4e" providerId="ADAL" clId="{257831C5-BA19-44AF-8469-7A0D710E96E3}" dt="2025-07-27T13:35:32.672" v="96" actId="14100"/>
          <ac:spMkLst>
            <pc:docMk/>
            <pc:sldMk cId="947260251" sldId="2147480470"/>
            <ac:spMk id="8" creationId="{D8685A59-81DE-AC47-E182-3C71F011DEC6}"/>
          </ac:spMkLst>
        </pc:spChg>
        <pc:spChg chg="mod">
          <ac:chgData name="Yoel Kortick" userId="167978f5-7f40-4909-85d5-d4149554ad4e" providerId="ADAL" clId="{257831C5-BA19-44AF-8469-7A0D710E96E3}" dt="2025-07-27T13:39:03.785" v="214"/>
          <ac:spMkLst>
            <pc:docMk/>
            <pc:sldMk cId="947260251" sldId="2147480470"/>
            <ac:spMk id="10" creationId="{FA073C14-CE9D-5D0F-44A5-AB59E654357F}"/>
          </ac:spMkLst>
        </pc:spChg>
        <pc:picChg chg="add mod">
          <ac:chgData name="Yoel Kortick" userId="167978f5-7f40-4909-85d5-d4149554ad4e" providerId="ADAL" clId="{257831C5-BA19-44AF-8469-7A0D710E96E3}" dt="2025-07-27T13:39:07.662" v="217" actId="1076"/>
          <ac:picMkLst>
            <pc:docMk/>
            <pc:sldMk cId="947260251" sldId="2147480470"/>
            <ac:picMk id="2" creationId="{CC5BA6A1-088D-2D0C-37CE-F34D2240BDDE}"/>
          </ac:picMkLst>
        </pc:picChg>
      </pc:sldChg>
      <pc:sldChg chg="addSp delSp modSp mod">
        <pc:chgData name="Yoel Kortick" userId="167978f5-7f40-4909-85d5-d4149554ad4e" providerId="ADAL" clId="{257831C5-BA19-44AF-8469-7A0D710E96E3}" dt="2025-07-27T13:38:51.332" v="212" actId="14100"/>
        <pc:sldMkLst>
          <pc:docMk/>
          <pc:sldMk cId="4039221386" sldId="2147480471"/>
        </pc:sldMkLst>
        <pc:spChg chg="add mod">
          <ac:chgData name="Yoel Kortick" userId="167978f5-7f40-4909-85d5-d4149554ad4e" providerId="ADAL" clId="{257831C5-BA19-44AF-8469-7A0D710E96E3}" dt="2025-07-27T13:36:59.012" v="141" actId="108"/>
          <ac:spMkLst>
            <pc:docMk/>
            <pc:sldMk cId="4039221386" sldId="2147480471"/>
            <ac:spMk id="4" creationId="{D48BAD61-6FBF-B00E-889C-70F632C06687}"/>
          </ac:spMkLst>
        </pc:spChg>
        <pc:spChg chg="add mod">
          <ac:chgData name="Yoel Kortick" userId="167978f5-7f40-4909-85d5-d4149554ad4e" providerId="ADAL" clId="{257831C5-BA19-44AF-8469-7A0D710E96E3}" dt="2025-07-27T13:38:51.332" v="212" actId="14100"/>
          <ac:spMkLst>
            <pc:docMk/>
            <pc:sldMk cId="4039221386" sldId="2147480471"/>
            <ac:spMk id="5" creationId="{44663E85-0745-CE1A-77F6-6BBB4F056FE0}"/>
          </ac:spMkLst>
        </pc:spChg>
        <pc:spChg chg="add mod">
          <ac:chgData name="Yoel Kortick" userId="167978f5-7f40-4909-85d5-d4149554ad4e" providerId="ADAL" clId="{257831C5-BA19-44AF-8469-7A0D710E96E3}" dt="2025-07-27T13:37:00.065" v="142" actId="108"/>
          <ac:spMkLst>
            <pc:docMk/>
            <pc:sldMk cId="4039221386" sldId="2147480471"/>
            <ac:spMk id="6" creationId="{B3EBCAFC-70ED-E3D0-3E07-6CF4177A2271}"/>
          </ac:spMkLst>
        </pc:spChg>
        <pc:spChg chg="mod">
          <ac:chgData name="Yoel Kortick" userId="167978f5-7f40-4909-85d5-d4149554ad4e" providerId="ADAL" clId="{257831C5-BA19-44AF-8469-7A0D710E96E3}" dt="2025-07-27T13:38:44.184" v="207"/>
          <ac:spMkLst>
            <pc:docMk/>
            <pc:sldMk cId="4039221386" sldId="2147480471"/>
            <ac:spMk id="10" creationId="{A8C613B9-AAF0-0ECE-D8E2-D9D2C15DE643}"/>
          </ac:spMkLst>
        </pc:spChg>
        <pc:graphicFrameChg chg="del">
          <ac:chgData name="Yoel Kortick" userId="167978f5-7f40-4909-85d5-d4149554ad4e" providerId="ADAL" clId="{257831C5-BA19-44AF-8469-7A0D710E96E3}" dt="2025-07-27T13:36:36.666" v="108" actId="478"/>
          <ac:graphicFrameMkLst>
            <pc:docMk/>
            <pc:sldMk cId="4039221386" sldId="2147480471"/>
            <ac:graphicFrameMk id="2" creationId="{A59BDC46-C22F-E238-E479-9B9DD5878516}"/>
          </ac:graphicFrameMkLst>
        </pc:graphicFrameChg>
        <pc:picChg chg="add mod">
          <ac:chgData name="Yoel Kortick" userId="167978f5-7f40-4909-85d5-d4149554ad4e" providerId="ADAL" clId="{257831C5-BA19-44AF-8469-7A0D710E96E3}" dt="2025-07-27T13:38:47.638" v="210" actId="1076"/>
          <ac:picMkLst>
            <pc:docMk/>
            <pc:sldMk cId="4039221386" sldId="2147480471"/>
            <ac:picMk id="3" creationId="{B2B4BE3C-043E-C102-7B62-DFC676E9211A}"/>
          </ac:picMkLst>
        </pc:picChg>
      </pc:sldChg>
      <pc:sldChg chg="modSp del">
        <pc:chgData name="Yoel Kortick" userId="167978f5-7f40-4909-85d5-d4149554ad4e" providerId="ADAL" clId="{257831C5-BA19-44AF-8469-7A0D710E96E3}" dt="2025-07-27T13:44:54.641" v="316" actId="47"/>
        <pc:sldMkLst>
          <pc:docMk/>
          <pc:sldMk cId="454798856" sldId="2147480472"/>
        </pc:sldMkLst>
        <pc:spChg chg="mod">
          <ac:chgData name="Yoel Kortick" userId="167978f5-7f40-4909-85d5-d4149554ad4e" providerId="ADAL" clId="{257831C5-BA19-44AF-8469-7A0D710E96E3}" dt="2025-07-27T07:12:16.687" v="10"/>
          <ac:spMkLst>
            <pc:docMk/>
            <pc:sldMk cId="454798856" sldId="2147480472"/>
            <ac:spMk id="10" creationId="{16279201-2027-C9CA-1F50-D63BDBBA2085}"/>
          </ac:spMkLst>
        </pc:spChg>
      </pc:sldChg>
      <pc:sldChg chg="modSp del">
        <pc:chgData name="Yoel Kortick" userId="167978f5-7f40-4909-85d5-d4149554ad4e" providerId="ADAL" clId="{257831C5-BA19-44AF-8469-7A0D710E96E3}" dt="2025-07-27T13:44:55.441" v="317" actId="47"/>
        <pc:sldMkLst>
          <pc:docMk/>
          <pc:sldMk cId="1226566460" sldId="2147480473"/>
        </pc:sldMkLst>
        <pc:spChg chg="mod">
          <ac:chgData name="Yoel Kortick" userId="167978f5-7f40-4909-85d5-d4149554ad4e" providerId="ADAL" clId="{257831C5-BA19-44AF-8469-7A0D710E96E3}" dt="2025-07-27T07:12:16.687" v="10"/>
          <ac:spMkLst>
            <pc:docMk/>
            <pc:sldMk cId="1226566460" sldId="2147480473"/>
            <ac:spMk id="10" creationId="{493FB0A0-4512-A058-DE6C-B3B8FDE037B7}"/>
          </ac:spMkLst>
        </pc:spChg>
      </pc:sldChg>
      <pc:sldChg chg="addSp delSp modSp mod">
        <pc:chgData name="Yoel Kortick" userId="167978f5-7f40-4909-85d5-d4149554ad4e" providerId="ADAL" clId="{257831C5-BA19-44AF-8469-7A0D710E96E3}" dt="2025-07-27T13:51:37.629" v="488" actId="14100"/>
        <pc:sldMkLst>
          <pc:docMk/>
          <pc:sldMk cId="611464985" sldId="2147480475"/>
        </pc:sldMkLst>
        <pc:spChg chg="del">
          <ac:chgData name="Yoel Kortick" userId="167978f5-7f40-4909-85d5-d4149554ad4e" providerId="ADAL" clId="{257831C5-BA19-44AF-8469-7A0D710E96E3}" dt="2025-07-27T13:50:50.768" v="459" actId="478"/>
          <ac:spMkLst>
            <pc:docMk/>
            <pc:sldMk cId="611464985" sldId="2147480475"/>
            <ac:spMk id="2" creationId="{C97E708E-580D-5E65-3AF4-1A990C91DD68}"/>
          </ac:spMkLst>
        </pc:spChg>
        <pc:spChg chg="add mod">
          <ac:chgData name="Yoel Kortick" userId="167978f5-7f40-4909-85d5-d4149554ad4e" providerId="ADAL" clId="{257831C5-BA19-44AF-8469-7A0D710E96E3}" dt="2025-07-27T13:51:20.089" v="485" actId="1076"/>
          <ac:spMkLst>
            <pc:docMk/>
            <pc:sldMk cId="611464985" sldId="2147480475"/>
            <ac:spMk id="3" creationId="{3F1C1FFC-2AB5-370D-96B7-A2D8D24C20E1}"/>
          </ac:spMkLst>
        </pc:spChg>
        <pc:spChg chg="add mod">
          <ac:chgData name="Yoel Kortick" userId="167978f5-7f40-4909-85d5-d4149554ad4e" providerId="ADAL" clId="{257831C5-BA19-44AF-8469-7A0D710E96E3}" dt="2025-07-27T13:51:23.387" v="486" actId="108"/>
          <ac:spMkLst>
            <pc:docMk/>
            <pc:sldMk cId="611464985" sldId="2147480475"/>
            <ac:spMk id="5" creationId="{EF51ED63-9695-801B-A35B-183BF02D9D66}"/>
          </ac:spMkLst>
        </pc:spChg>
        <pc:spChg chg="add mod">
          <ac:chgData name="Yoel Kortick" userId="167978f5-7f40-4909-85d5-d4149554ad4e" providerId="ADAL" clId="{257831C5-BA19-44AF-8469-7A0D710E96E3}" dt="2025-07-27T13:51:37.629" v="488" actId="14100"/>
          <ac:spMkLst>
            <pc:docMk/>
            <pc:sldMk cId="611464985" sldId="2147480475"/>
            <ac:spMk id="6" creationId="{5E21AAEC-E0DE-1F34-7328-711685043182}"/>
          </ac:spMkLst>
        </pc:spChg>
        <pc:spChg chg="del">
          <ac:chgData name="Yoel Kortick" userId="167978f5-7f40-4909-85d5-d4149554ad4e" providerId="ADAL" clId="{257831C5-BA19-44AF-8469-7A0D710E96E3}" dt="2025-07-27T13:50:54.580" v="460" actId="478"/>
          <ac:spMkLst>
            <pc:docMk/>
            <pc:sldMk cId="611464985" sldId="2147480475"/>
            <ac:spMk id="8" creationId="{0FE0FA30-8207-E9CD-3322-D3B9A85D3605}"/>
          </ac:spMkLst>
        </pc:spChg>
        <pc:spChg chg="mod">
          <ac:chgData name="Yoel Kortick" userId="167978f5-7f40-4909-85d5-d4149554ad4e" providerId="ADAL" clId="{257831C5-BA19-44AF-8469-7A0D710E96E3}" dt="2025-07-27T07:10:41.689" v="2"/>
          <ac:spMkLst>
            <pc:docMk/>
            <pc:sldMk cId="611464985" sldId="2147480475"/>
            <ac:spMk id="10" creationId="{C51E5D13-AB42-84FF-34F4-2618573C65CA}"/>
          </ac:spMkLst>
        </pc:spChg>
        <pc:spChg chg="add mod">
          <ac:chgData name="Yoel Kortick" userId="167978f5-7f40-4909-85d5-d4149554ad4e" providerId="ADAL" clId="{257831C5-BA19-44AF-8469-7A0D710E96E3}" dt="2025-07-27T13:51:33.755" v="487" actId="14100"/>
          <ac:spMkLst>
            <pc:docMk/>
            <pc:sldMk cId="611464985" sldId="2147480475"/>
            <ac:spMk id="11" creationId="{4FD8AD4D-A72A-5103-D495-01071286EAD6}"/>
          </ac:spMkLst>
        </pc:spChg>
        <pc:picChg chg="del">
          <ac:chgData name="Yoel Kortick" userId="167978f5-7f40-4909-85d5-d4149554ad4e" providerId="ADAL" clId="{257831C5-BA19-44AF-8469-7A0D710E96E3}" dt="2025-07-27T13:50:49.892" v="458" actId="478"/>
          <ac:picMkLst>
            <pc:docMk/>
            <pc:sldMk cId="611464985" sldId="2147480475"/>
            <ac:picMk id="4" creationId="{A84D9521-0439-505E-BD38-AE36FAFF429D}"/>
          </ac:picMkLst>
        </pc:picChg>
      </pc:sldChg>
      <pc:sldChg chg="addSp delSp modSp mod">
        <pc:chgData name="Yoel Kortick" userId="167978f5-7f40-4909-85d5-d4149554ad4e" providerId="ADAL" clId="{257831C5-BA19-44AF-8469-7A0D710E96E3}" dt="2025-07-27T13:55:13.578" v="580" actId="1076"/>
        <pc:sldMkLst>
          <pc:docMk/>
          <pc:sldMk cId="551872185" sldId="2147480476"/>
        </pc:sldMkLst>
        <pc:spChg chg="del">
          <ac:chgData name="Yoel Kortick" userId="167978f5-7f40-4909-85d5-d4149554ad4e" providerId="ADAL" clId="{257831C5-BA19-44AF-8469-7A0D710E96E3}" dt="2025-07-27T13:53:49.735" v="522" actId="478"/>
          <ac:spMkLst>
            <pc:docMk/>
            <pc:sldMk cId="551872185" sldId="2147480476"/>
            <ac:spMk id="2" creationId="{DE7E419E-6935-D199-4AE6-1B2CD5758901}"/>
          </ac:spMkLst>
        </pc:spChg>
        <pc:spChg chg="add mod">
          <ac:chgData name="Yoel Kortick" userId="167978f5-7f40-4909-85d5-d4149554ad4e" providerId="ADAL" clId="{257831C5-BA19-44AF-8469-7A0D710E96E3}" dt="2025-07-27T13:53:58.587" v="542" actId="27636"/>
          <ac:spMkLst>
            <pc:docMk/>
            <pc:sldMk cId="551872185" sldId="2147480476"/>
            <ac:spMk id="4" creationId="{533BC1B4-1079-62B7-3093-2932E0766813}"/>
          </ac:spMkLst>
        </pc:spChg>
        <pc:spChg chg="del">
          <ac:chgData name="Yoel Kortick" userId="167978f5-7f40-4909-85d5-d4149554ad4e" providerId="ADAL" clId="{257831C5-BA19-44AF-8469-7A0D710E96E3}" dt="2025-07-27T13:53:49.735" v="522" actId="478"/>
          <ac:spMkLst>
            <pc:docMk/>
            <pc:sldMk cId="551872185" sldId="2147480476"/>
            <ac:spMk id="6" creationId="{AA53B303-0287-3679-BD5E-C4688A4A1821}"/>
          </ac:spMkLst>
        </pc:spChg>
        <pc:spChg chg="del">
          <ac:chgData name="Yoel Kortick" userId="167978f5-7f40-4909-85d5-d4149554ad4e" providerId="ADAL" clId="{257831C5-BA19-44AF-8469-7A0D710E96E3}" dt="2025-07-27T13:53:49.735" v="522" actId="478"/>
          <ac:spMkLst>
            <pc:docMk/>
            <pc:sldMk cId="551872185" sldId="2147480476"/>
            <ac:spMk id="8" creationId="{685A4483-2106-0792-FE85-DCA8B39D749A}"/>
          </ac:spMkLst>
        </pc:spChg>
        <pc:spChg chg="mod">
          <ac:chgData name="Yoel Kortick" userId="167978f5-7f40-4909-85d5-d4149554ad4e" providerId="ADAL" clId="{257831C5-BA19-44AF-8469-7A0D710E96E3}" dt="2025-07-27T07:10:41.689" v="2"/>
          <ac:spMkLst>
            <pc:docMk/>
            <pc:sldMk cId="551872185" sldId="2147480476"/>
            <ac:spMk id="10" creationId="{38608BC3-6B7D-B0DE-ECDC-0B9A0874FC8F}"/>
          </ac:spMkLst>
        </pc:spChg>
        <pc:spChg chg="add mod">
          <ac:chgData name="Yoel Kortick" userId="167978f5-7f40-4909-85d5-d4149554ad4e" providerId="ADAL" clId="{257831C5-BA19-44AF-8469-7A0D710E96E3}" dt="2025-07-27T13:54:50.712" v="572" actId="1582"/>
          <ac:spMkLst>
            <pc:docMk/>
            <pc:sldMk cId="551872185" sldId="2147480476"/>
            <ac:spMk id="11" creationId="{BBDCFEE9-99D8-FDC5-F6DE-2B86A0CEA602}"/>
          </ac:spMkLst>
        </pc:spChg>
        <pc:spChg chg="add mod">
          <ac:chgData name="Yoel Kortick" userId="167978f5-7f40-4909-85d5-d4149554ad4e" providerId="ADAL" clId="{257831C5-BA19-44AF-8469-7A0D710E96E3}" dt="2025-07-27T13:55:10.303" v="579" actId="1582"/>
          <ac:spMkLst>
            <pc:docMk/>
            <pc:sldMk cId="551872185" sldId="2147480476"/>
            <ac:spMk id="14" creationId="{CA509EAD-718A-2BA7-1E4F-9528E7D14E42}"/>
          </ac:spMkLst>
        </pc:spChg>
        <pc:picChg chg="add mod">
          <ac:chgData name="Yoel Kortick" userId="167978f5-7f40-4909-85d5-d4149554ad4e" providerId="ADAL" clId="{257831C5-BA19-44AF-8469-7A0D710E96E3}" dt="2025-07-27T13:55:00.112" v="576" actId="1076"/>
          <ac:picMkLst>
            <pc:docMk/>
            <pc:sldMk cId="551872185" sldId="2147480476"/>
            <ac:picMk id="3" creationId="{A5169901-12EF-1B04-3A59-B98664A63C3F}"/>
          </ac:picMkLst>
        </pc:picChg>
        <pc:picChg chg="del">
          <ac:chgData name="Yoel Kortick" userId="167978f5-7f40-4909-85d5-d4149554ad4e" providerId="ADAL" clId="{257831C5-BA19-44AF-8469-7A0D710E96E3}" dt="2025-07-27T13:53:49.735" v="522" actId="478"/>
          <ac:picMkLst>
            <pc:docMk/>
            <pc:sldMk cId="551872185" sldId="2147480476"/>
            <ac:picMk id="5" creationId="{5A96BF57-7FD7-CBE2-EF27-A0BF1583A5F8}"/>
          </ac:picMkLst>
        </pc:picChg>
        <pc:cxnChg chg="add mod">
          <ac:chgData name="Yoel Kortick" userId="167978f5-7f40-4909-85d5-d4149554ad4e" providerId="ADAL" clId="{257831C5-BA19-44AF-8469-7A0D710E96E3}" dt="2025-07-27T13:54:53.132" v="573" actId="1076"/>
          <ac:cxnSpMkLst>
            <pc:docMk/>
            <pc:sldMk cId="551872185" sldId="2147480476"/>
            <ac:cxnSpMk id="12" creationId="{884B3161-91B0-3804-B44B-35307B271934}"/>
          </ac:cxnSpMkLst>
        </pc:cxnChg>
        <pc:cxnChg chg="add mod">
          <ac:chgData name="Yoel Kortick" userId="167978f5-7f40-4909-85d5-d4149554ad4e" providerId="ADAL" clId="{257831C5-BA19-44AF-8469-7A0D710E96E3}" dt="2025-07-27T13:54:56.287" v="574" actId="1076"/>
          <ac:cxnSpMkLst>
            <pc:docMk/>
            <pc:sldMk cId="551872185" sldId="2147480476"/>
            <ac:cxnSpMk id="13" creationId="{33939B70-EEF0-727C-18D5-573008DF6636}"/>
          </ac:cxnSpMkLst>
        </pc:cxnChg>
        <pc:cxnChg chg="add mod">
          <ac:chgData name="Yoel Kortick" userId="167978f5-7f40-4909-85d5-d4149554ad4e" providerId="ADAL" clId="{257831C5-BA19-44AF-8469-7A0D710E96E3}" dt="2025-07-27T13:55:13.578" v="580" actId="1076"/>
          <ac:cxnSpMkLst>
            <pc:docMk/>
            <pc:sldMk cId="551872185" sldId="2147480476"/>
            <ac:cxnSpMk id="15" creationId="{5DA1699A-F7E7-0375-CD24-13ADE8F64FE6}"/>
          </ac:cxnSpMkLst>
        </pc:cxnChg>
      </pc:sldChg>
      <pc:sldChg chg="addSp delSp modSp mod">
        <pc:chgData name="Yoel Kortick" userId="167978f5-7f40-4909-85d5-d4149554ad4e" providerId="ADAL" clId="{257831C5-BA19-44AF-8469-7A0D710E96E3}" dt="2025-07-27T13:53:20.182" v="521" actId="208"/>
        <pc:sldMkLst>
          <pc:docMk/>
          <pc:sldMk cId="41445414" sldId="2147480477"/>
        </pc:sldMkLst>
        <pc:spChg chg="del">
          <ac:chgData name="Yoel Kortick" userId="167978f5-7f40-4909-85d5-d4149554ad4e" providerId="ADAL" clId="{257831C5-BA19-44AF-8469-7A0D710E96E3}" dt="2025-07-27T13:52:15.645" v="489" actId="478"/>
          <ac:spMkLst>
            <pc:docMk/>
            <pc:sldMk cId="41445414" sldId="2147480477"/>
            <ac:spMk id="2" creationId="{CE14E5C1-586B-83D4-17D6-7175C42582AA}"/>
          </ac:spMkLst>
        </pc:spChg>
        <pc:spChg chg="add mod">
          <ac:chgData name="Yoel Kortick" userId="167978f5-7f40-4909-85d5-d4149554ad4e" providerId="ADAL" clId="{257831C5-BA19-44AF-8469-7A0D710E96E3}" dt="2025-07-27T13:52:41.560" v="509" actId="208"/>
          <ac:spMkLst>
            <pc:docMk/>
            <pc:sldMk cId="41445414" sldId="2147480477"/>
            <ac:spMk id="5" creationId="{7607FB1C-D2CF-A32B-9EA5-BF00052EB848}"/>
          </ac:spMkLst>
        </pc:spChg>
        <pc:spChg chg="del">
          <ac:chgData name="Yoel Kortick" userId="167978f5-7f40-4909-85d5-d4149554ad4e" providerId="ADAL" clId="{257831C5-BA19-44AF-8469-7A0D710E96E3}" dt="2025-07-27T13:52:15.645" v="489" actId="478"/>
          <ac:spMkLst>
            <pc:docMk/>
            <pc:sldMk cId="41445414" sldId="2147480477"/>
            <ac:spMk id="6" creationId="{55929C9F-0DC1-6912-CA68-474EE629E679}"/>
          </ac:spMkLst>
        </pc:spChg>
        <pc:spChg chg="del">
          <ac:chgData name="Yoel Kortick" userId="167978f5-7f40-4909-85d5-d4149554ad4e" providerId="ADAL" clId="{257831C5-BA19-44AF-8469-7A0D710E96E3}" dt="2025-07-27T13:52:15.645" v="489" actId="478"/>
          <ac:spMkLst>
            <pc:docMk/>
            <pc:sldMk cId="41445414" sldId="2147480477"/>
            <ac:spMk id="8" creationId="{C81E8C6A-111F-598A-80D7-E1523294D012}"/>
          </ac:spMkLst>
        </pc:spChg>
        <pc:spChg chg="mod">
          <ac:chgData name="Yoel Kortick" userId="167978f5-7f40-4909-85d5-d4149554ad4e" providerId="ADAL" clId="{257831C5-BA19-44AF-8469-7A0D710E96E3}" dt="2025-07-27T07:10:41.689" v="2"/>
          <ac:spMkLst>
            <pc:docMk/>
            <pc:sldMk cId="41445414" sldId="2147480477"/>
            <ac:spMk id="10" creationId="{84582585-2B14-9DF1-7359-755A5766769C}"/>
          </ac:spMkLst>
        </pc:spChg>
        <pc:spChg chg="add mod">
          <ac:chgData name="Yoel Kortick" userId="167978f5-7f40-4909-85d5-d4149554ad4e" providerId="ADAL" clId="{257831C5-BA19-44AF-8469-7A0D710E96E3}" dt="2025-07-27T13:52:51.570" v="514" actId="1035"/>
          <ac:spMkLst>
            <pc:docMk/>
            <pc:sldMk cId="41445414" sldId="2147480477"/>
            <ac:spMk id="11" creationId="{128F198B-0F70-53DD-A5A7-3BA5DCB0687A}"/>
          </ac:spMkLst>
        </pc:spChg>
        <pc:spChg chg="add mod">
          <ac:chgData name="Yoel Kortick" userId="167978f5-7f40-4909-85d5-d4149554ad4e" providerId="ADAL" clId="{257831C5-BA19-44AF-8469-7A0D710E96E3}" dt="2025-07-27T13:53:20.182" v="521" actId="208"/>
          <ac:spMkLst>
            <pc:docMk/>
            <pc:sldMk cId="41445414" sldId="2147480477"/>
            <ac:spMk id="13" creationId="{46BC94DF-B67C-B8B8-FB11-E8DF6016A07A}"/>
          </ac:spMkLst>
        </pc:spChg>
        <pc:spChg chg="add mod">
          <ac:chgData name="Yoel Kortick" userId="167978f5-7f40-4909-85d5-d4149554ad4e" providerId="ADAL" clId="{257831C5-BA19-44AF-8469-7A0D710E96E3}" dt="2025-07-27T13:53:07.409" v="517" actId="1582"/>
          <ac:spMkLst>
            <pc:docMk/>
            <pc:sldMk cId="41445414" sldId="2147480477"/>
            <ac:spMk id="14" creationId="{B0D90578-6953-859D-7C43-652FB4FD863F}"/>
          </ac:spMkLst>
        </pc:spChg>
        <pc:picChg chg="add mod">
          <ac:chgData name="Yoel Kortick" userId="167978f5-7f40-4909-85d5-d4149554ad4e" providerId="ADAL" clId="{257831C5-BA19-44AF-8469-7A0D710E96E3}" dt="2025-07-27T13:52:24.252" v="505" actId="1076"/>
          <ac:picMkLst>
            <pc:docMk/>
            <pc:sldMk cId="41445414" sldId="2147480477"/>
            <ac:picMk id="3" creationId="{D81766DF-E66A-08E9-9170-3CFA2A174725}"/>
          </ac:picMkLst>
        </pc:picChg>
        <pc:picChg chg="del">
          <ac:chgData name="Yoel Kortick" userId="167978f5-7f40-4909-85d5-d4149554ad4e" providerId="ADAL" clId="{257831C5-BA19-44AF-8469-7A0D710E96E3}" dt="2025-07-27T13:52:15.645" v="489" actId="478"/>
          <ac:picMkLst>
            <pc:docMk/>
            <pc:sldMk cId="41445414" sldId="2147480477"/>
            <ac:picMk id="4" creationId="{02553573-87E4-6AD8-D31B-1D82B20B54AC}"/>
          </ac:picMkLst>
        </pc:picChg>
        <pc:cxnChg chg="add mod">
          <ac:chgData name="Yoel Kortick" userId="167978f5-7f40-4909-85d5-d4149554ad4e" providerId="ADAL" clId="{257831C5-BA19-44AF-8469-7A0D710E96E3}" dt="2025-07-27T13:52:44.558" v="510" actId="14100"/>
          <ac:cxnSpMkLst>
            <pc:docMk/>
            <pc:sldMk cId="41445414" sldId="2147480477"/>
            <ac:cxnSpMk id="12" creationId="{DC7FE1C0-5A4F-8B27-AB67-84888076BB3E}"/>
          </ac:cxnSpMkLst>
        </pc:cxnChg>
        <pc:cxnChg chg="add mod">
          <ac:chgData name="Yoel Kortick" userId="167978f5-7f40-4909-85d5-d4149554ad4e" providerId="ADAL" clId="{257831C5-BA19-44AF-8469-7A0D710E96E3}" dt="2025-07-27T13:53:15.865" v="520" actId="14100"/>
          <ac:cxnSpMkLst>
            <pc:docMk/>
            <pc:sldMk cId="41445414" sldId="2147480477"/>
            <ac:cxnSpMk id="15" creationId="{115E4DDC-FE01-2606-8688-5803AF24DC42}"/>
          </ac:cxnSpMkLst>
        </pc:cxnChg>
      </pc:sldChg>
      <pc:sldChg chg="addSp delSp modSp mod">
        <pc:chgData name="Yoel Kortick" userId="167978f5-7f40-4909-85d5-d4149554ad4e" providerId="ADAL" clId="{257831C5-BA19-44AF-8469-7A0D710E96E3}" dt="2025-07-27T14:00:20.191" v="678" actId="11529"/>
        <pc:sldMkLst>
          <pc:docMk/>
          <pc:sldMk cId="2529791934" sldId="2147480478"/>
        </pc:sldMkLst>
        <pc:spChg chg="del">
          <ac:chgData name="Yoel Kortick" userId="167978f5-7f40-4909-85d5-d4149554ad4e" providerId="ADAL" clId="{257831C5-BA19-44AF-8469-7A0D710E96E3}" dt="2025-07-27T13:59:24.831" v="656" actId="478"/>
          <ac:spMkLst>
            <pc:docMk/>
            <pc:sldMk cId="2529791934" sldId="2147480478"/>
            <ac:spMk id="4" creationId="{1AAB604C-F9B1-C759-8997-B4A1B8B8C5D2}"/>
          </ac:spMkLst>
        </pc:spChg>
        <pc:spChg chg="add mod">
          <ac:chgData name="Yoel Kortick" userId="167978f5-7f40-4909-85d5-d4149554ad4e" providerId="ADAL" clId="{257831C5-BA19-44AF-8469-7A0D710E96E3}" dt="2025-07-27T14:00:03.513" v="674" actId="1582"/>
          <ac:spMkLst>
            <pc:docMk/>
            <pc:sldMk cId="2529791934" sldId="2147480478"/>
            <ac:spMk id="5" creationId="{EB4C3314-B50E-D964-9460-5C53413CE4D5}"/>
          </ac:spMkLst>
        </pc:spChg>
        <pc:spChg chg="add mod">
          <ac:chgData name="Yoel Kortick" userId="167978f5-7f40-4909-85d5-d4149554ad4e" providerId="ADAL" clId="{257831C5-BA19-44AF-8469-7A0D710E96E3}" dt="2025-07-27T14:00:11.910" v="676" actId="1076"/>
          <ac:spMkLst>
            <pc:docMk/>
            <pc:sldMk cId="2529791934" sldId="2147480478"/>
            <ac:spMk id="6" creationId="{2CCBB9D2-764B-D2B5-2307-C47A5A24C365}"/>
          </ac:spMkLst>
        </pc:spChg>
        <pc:spChg chg="del">
          <ac:chgData name="Yoel Kortick" userId="167978f5-7f40-4909-85d5-d4149554ad4e" providerId="ADAL" clId="{257831C5-BA19-44AF-8469-7A0D710E96E3}" dt="2025-07-27T13:59:26.013" v="657" actId="478"/>
          <ac:spMkLst>
            <pc:docMk/>
            <pc:sldMk cId="2529791934" sldId="2147480478"/>
            <ac:spMk id="8" creationId="{57275C7A-63B6-B358-08F7-844FCB8531EC}"/>
          </ac:spMkLst>
        </pc:spChg>
        <pc:spChg chg="mod">
          <ac:chgData name="Yoel Kortick" userId="167978f5-7f40-4909-85d5-d4149554ad4e" providerId="ADAL" clId="{257831C5-BA19-44AF-8469-7A0D710E96E3}" dt="2025-07-27T07:10:41.689" v="2"/>
          <ac:spMkLst>
            <pc:docMk/>
            <pc:sldMk cId="2529791934" sldId="2147480478"/>
            <ac:spMk id="10" creationId="{E65663F5-9FD4-AFE0-E00C-7C2DBBE691BA}"/>
          </ac:spMkLst>
        </pc:spChg>
        <pc:spChg chg="add mod">
          <ac:chgData name="Yoel Kortick" userId="167978f5-7f40-4909-85d5-d4149554ad4e" providerId="ADAL" clId="{257831C5-BA19-44AF-8469-7A0D710E96E3}" dt="2025-07-27T14:00:03.513" v="674" actId="1582"/>
          <ac:spMkLst>
            <pc:docMk/>
            <pc:sldMk cId="2529791934" sldId="2147480478"/>
            <ac:spMk id="11" creationId="{6DACE931-1D53-227E-4880-A08EC84CD9A2}"/>
          </ac:spMkLst>
        </pc:spChg>
        <pc:picChg chg="add mod">
          <ac:chgData name="Yoel Kortick" userId="167978f5-7f40-4909-85d5-d4149554ad4e" providerId="ADAL" clId="{257831C5-BA19-44AF-8469-7A0D710E96E3}" dt="2025-07-27T13:59:32.988" v="661" actId="208"/>
          <ac:picMkLst>
            <pc:docMk/>
            <pc:sldMk cId="2529791934" sldId="2147480478"/>
            <ac:picMk id="2" creationId="{C058112E-AEC5-88F0-F10B-E27DC8B7DE45}"/>
          </ac:picMkLst>
        </pc:picChg>
        <pc:picChg chg="del">
          <ac:chgData name="Yoel Kortick" userId="167978f5-7f40-4909-85d5-d4149554ad4e" providerId="ADAL" clId="{257831C5-BA19-44AF-8469-7A0D710E96E3}" dt="2025-07-27T13:59:23.820" v="655" actId="478"/>
          <ac:picMkLst>
            <pc:docMk/>
            <pc:sldMk cId="2529791934" sldId="2147480478"/>
            <ac:picMk id="3" creationId="{5D74BFB0-5042-A29B-C77C-2EA48CCAD608}"/>
          </ac:picMkLst>
        </pc:picChg>
        <pc:cxnChg chg="add del mod">
          <ac:chgData name="Yoel Kortick" userId="167978f5-7f40-4909-85d5-d4149554ad4e" providerId="ADAL" clId="{257831C5-BA19-44AF-8469-7A0D710E96E3}" dt="2025-07-27T14:00:09.297" v="675" actId="478"/>
          <ac:cxnSpMkLst>
            <pc:docMk/>
            <pc:sldMk cId="2529791934" sldId="2147480478"/>
            <ac:cxnSpMk id="12" creationId="{FCEE97FC-10B1-B93D-6172-E87F593C618D}"/>
          </ac:cxnSpMkLst>
        </pc:cxnChg>
        <pc:cxnChg chg="add del mod">
          <ac:chgData name="Yoel Kortick" userId="167978f5-7f40-4909-85d5-d4149554ad4e" providerId="ADAL" clId="{257831C5-BA19-44AF-8469-7A0D710E96E3}" dt="2025-07-27T14:00:15.783" v="677" actId="478"/>
          <ac:cxnSpMkLst>
            <pc:docMk/>
            <pc:sldMk cId="2529791934" sldId="2147480478"/>
            <ac:cxnSpMk id="13" creationId="{5E15EC75-DF85-7D9C-C2BA-8E52F2B0912B}"/>
          </ac:cxnSpMkLst>
        </pc:cxnChg>
        <pc:cxnChg chg="add">
          <ac:chgData name="Yoel Kortick" userId="167978f5-7f40-4909-85d5-d4149554ad4e" providerId="ADAL" clId="{257831C5-BA19-44AF-8469-7A0D710E96E3}" dt="2025-07-27T14:00:20.191" v="678" actId="11529"/>
          <ac:cxnSpMkLst>
            <pc:docMk/>
            <pc:sldMk cId="2529791934" sldId="2147480478"/>
            <ac:cxnSpMk id="17" creationId="{A9A4980F-1280-9587-32BA-A238423F2025}"/>
          </ac:cxnSpMkLst>
        </pc:cxnChg>
      </pc:sldChg>
      <pc:sldChg chg="delSp modSp add mod">
        <pc:chgData name="Yoel Kortick" userId="167978f5-7f40-4909-85d5-d4149554ad4e" providerId="ADAL" clId="{257831C5-BA19-44AF-8469-7A0D710E96E3}" dt="2025-07-27T15:15:44.602" v="1237" actId="255"/>
        <pc:sldMkLst>
          <pc:docMk/>
          <pc:sldMk cId="102629216" sldId="2147480479"/>
        </pc:sldMkLst>
        <pc:spChg chg="del">
          <ac:chgData name="Yoel Kortick" userId="167978f5-7f40-4909-85d5-d4149554ad4e" providerId="ADAL" clId="{257831C5-BA19-44AF-8469-7A0D710E96E3}" dt="2025-07-27T15:15:35.340" v="1234" actId="478"/>
          <ac:spMkLst>
            <pc:docMk/>
            <pc:sldMk cId="102629216" sldId="2147480479"/>
            <ac:spMk id="5" creationId="{475B2A63-A184-456A-43AC-46871C50C9CD}"/>
          </ac:spMkLst>
        </pc:spChg>
        <pc:spChg chg="mod">
          <ac:chgData name="Yoel Kortick" userId="167978f5-7f40-4909-85d5-d4149554ad4e" providerId="ADAL" clId="{257831C5-BA19-44AF-8469-7A0D710E96E3}" dt="2025-07-27T15:15:44.602" v="1237" actId="255"/>
          <ac:spMkLst>
            <pc:docMk/>
            <pc:sldMk cId="102629216" sldId="2147480479"/>
            <ac:spMk id="8" creationId="{40B45027-1C77-FDFC-ACA6-98B12CBBC196}"/>
          </ac:spMkLst>
        </pc:spChg>
        <pc:spChg chg="del">
          <ac:chgData name="Yoel Kortick" userId="167978f5-7f40-4909-85d5-d4149554ad4e" providerId="ADAL" clId="{257831C5-BA19-44AF-8469-7A0D710E96E3}" dt="2025-07-27T15:15:34.401" v="1233" actId="478"/>
          <ac:spMkLst>
            <pc:docMk/>
            <pc:sldMk cId="102629216" sldId="2147480479"/>
            <ac:spMk id="14" creationId="{0A4EAA3F-33F2-7216-6673-6CC21BEEEFE8}"/>
          </ac:spMkLst>
        </pc:spChg>
        <pc:picChg chg="del">
          <ac:chgData name="Yoel Kortick" userId="167978f5-7f40-4909-85d5-d4149554ad4e" providerId="ADAL" clId="{257831C5-BA19-44AF-8469-7A0D710E96E3}" dt="2025-07-27T15:15:33" v="1232" actId="478"/>
          <ac:picMkLst>
            <pc:docMk/>
            <pc:sldMk cId="102629216" sldId="2147480479"/>
            <ac:picMk id="3" creationId="{9BAE3E0D-A9C1-26E2-49F2-9879AADA8DC1}"/>
          </ac:picMkLst>
        </pc:picChg>
      </pc:sldChg>
      <pc:sldChg chg="modSp del">
        <pc:chgData name="Yoel Kortick" userId="167978f5-7f40-4909-85d5-d4149554ad4e" providerId="ADAL" clId="{257831C5-BA19-44AF-8469-7A0D710E96E3}" dt="2025-07-27T14:12:39.731" v="965" actId="2696"/>
        <pc:sldMkLst>
          <pc:docMk/>
          <pc:sldMk cId="4270990421" sldId="2147480479"/>
        </pc:sldMkLst>
        <pc:spChg chg="mod">
          <ac:chgData name="Yoel Kortick" userId="167978f5-7f40-4909-85d5-d4149554ad4e" providerId="ADAL" clId="{257831C5-BA19-44AF-8469-7A0D710E96E3}" dt="2025-07-27T07:10:53.547" v="3"/>
          <ac:spMkLst>
            <pc:docMk/>
            <pc:sldMk cId="4270990421" sldId="2147480479"/>
            <ac:spMk id="10" creationId="{E65C5D9B-31C3-12B8-EE74-C0E4EA57251F}"/>
          </ac:spMkLst>
        </pc:spChg>
      </pc:sldChg>
      <pc:sldChg chg="addSp delSp modSp add mod">
        <pc:chgData name="Yoel Kortick" userId="167978f5-7f40-4909-85d5-d4149554ad4e" providerId="ADAL" clId="{257831C5-BA19-44AF-8469-7A0D710E96E3}" dt="2025-07-27T15:20:07.854" v="1337" actId="255"/>
        <pc:sldMkLst>
          <pc:docMk/>
          <pc:sldMk cId="38922597" sldId="2147480480"/>
        </pc:sldMkLst>
        <pc:spChg chg="add mod">
          <ac:chgData name="Yoel Kortick" userId="167978f5-7f40-4909-85d5-d4149554ad4e" providerId="ADAL" clId="{257831C5-BA19-44AF-8469-7A0D710E96E3}" dt="2025-07-27T15:19:18.149" v="1303" actId="255"/>
          <ac:spMkLst>
            <pc:docMk/>
            <pc:sldMk cId="38922597" sldId="2147480480"/>
            <ac:spMk id="2" creationId="{62D767AF-3FCE-EB9F-5EDC-ADFF97CE81F9}"/>
          </ac:spMkLst>
        </pc:spChg>
        <pc:spChg chg="add mod">
          <ac:chgData name="Yoel Kortick" userId="167978f5-7f40-4909-85d5-d4149554ad4e" providerId="ADAL" clId="{257831C5-BA19-44AF-8469-7A0D710E96E3}" dt="2025-07-27T15:19:57.841" v="1335" actId="1036"/>
          <ac:spMkLst>
            <pc:docMk/>
            <pc:sldMk cId="38922597" sldId="2147480480"/>
            <ac:spMk id="4" creationId="{2C29F12A-10D1-6417-1E05-EFA034CA473A}"/>
          </ac:spMkLst>
        </pc:spChg>
        <pc:spChg chg="del">
          <ac:chgData name="Yoel Kortick" userId="167978f5-7f40-4909-85d5-d4149554ad4e" providerId="ADAL" clId="{257831C5-BA19-44AF-8469-7A0D710E96E3}" dt="2025-07-27T15:19:06.403" v="1285" actId="478"/>
          <ac:spMkLst>
            <pc:docMk/>
            <pc:sldMk cId="38922597" sldId="2147480480"/>
            <ac:spMk id="5" creationId="{5A52A523-BEAA-1605-C625-5DC57363C83B}"/>
          </ac:spMkLst>
        </pc:spChg>
        <pc:spChg chg="add mod">
          <ac:chgData name="Yoel Kortick" userId="167978f5-7f40-4909-85d5-d4149554ad4e" providerId="ADAL" clId="{257831C5-BA19-44AF-8469-7A0D710E96E3}" dt="2025-07-27T15:20:01.472" v="1336" actId="1076"/>
          <ac:spMkLst>
            <pc:docMk/>
            <pc:sldMk cId="38922597" sldId="2147480480"/>
            <ac:spMk id="6" creationId="{6F48E3F9-CBE2-DD95-58B1-076EFBB05A19}"/>
          </ac:spMkLst>
        </pc:spChg>
        <pc:spChg chg="del">
          <ac:chgData name="Yoel Kortick" userId="167978f5-7f40-4909-85d5-d4149554ad4e" providerId="ADAL" clId="{257831C5-BA19-44AF-8469-7A0D710E96E3}" dt="2025-07-27T15:19:06.403" v="1285" actId="478"/>
          <ac:spMkLst>
            <pc:docMk/>
            <pc:sldMk cId="38922597" sldId="2147480480"/>
            <ac:spMk id="7" creationId="{CAA8BBDA-E167-171E-6200-F9A2B9D93F22}"/>
          </ac:spMkLst>
        </pc:spChg>
        <pc:spChg chg="del">
          <ac:chgData name="Yoel Kortick" userId="167978f5-7f40-4909-85d5-d4149554ad4e" providerId="ADAL" clId="{257831C5-BA19-44AF-8469-7A0D710E96E3}" dt="2025-07-27T15:19:06.403" v="1285" actId="478"/>
          <ac:spMkLst>
            <pc:docMk/>
            <pc:sldMk cId="38922597" sldId="2147480480"/>
            <ac:spMk id="8" creationId="{06B40914-A0FF-38E1-7B8A-A0FE932A2CDD}"/>
          </ac:spMkLst>
        </pc:spChg>
        <pc:spChg chg="add mod">
          <ac:chgData name="Yoel Kortick" userId="167978f5-7f40-4909-85d5-d4149554ad4e" providerId="ADAL" clId="{257831C5-BA19-44AF-8469-7A0D710E96E3}" dt="2025-07-27T15:20:07.854" v="1337" actId="255"/>
          <ac:spMkLst>
            <pc:docMk/>
            <pc:sldMk cId="38922597" sldId="2147480480"/>
            <ac:spMk id="11" creationId="{361659EC-F065-CB0B-D4E1-286BCAFE89EB}"/>
          </ac:spMkLst>
        </pc:spChg>
        <pc:spChg chg="del">
          <ac:chgData name="Yoel Kortick" userId="167978f5-7f40-4909-85d5-d4149554ad4e" providerId="ADAL" clId="{257831C5-BA19-44AF-8469-7A0D710E96E3}" dt="2025-07-27T15:19:06.403" v="1285" actId="478"/>
          <ac:spMkLst>
            <pc:docMk/>
            <pc:sldMk cId="38922597" sldId="2147480480"/>
            <ac:spMk id="12" creationId="{0BC647E0-DC16-328E-2869-F42C72E79CD8}"/>
          </ac:spMkLst>
        </pc:spChg>
        <pc:picChg chg="del">
          <ac:chgData name="Yoel Kortick" userId="167978f5-7f40-4909-85d5-d4149554ad4e" providerId="ADAL" clId="{257831C5-BA19-44AF-8469-7A0D710E96E3}" dt="2025-07-27T15:19:06.403" v="1285" actId="478"/>
          <ac:picMkLst>
            <pc:docMk/>
            <pc:sldMk cId="38922597" sldId="2147480480"/>
            <ac:picMk id="3" creationId="{60084FDE-4CC3-64B1-6EF5-3643AE9189B4}"/>
          </ac:picMkLst>
        </pc:picChg>
        <pc:cxnChg chg="del">
          <ac:chgData name="Yoel Kortick" userId="167978f5-7f40-4909-85d5-d4149554ad4e" providerId="ADAL" clId="{257831C5-BA19-44AF-8469-7A0D710E96E3}" dt="2025-07-27T15:19:06.403" v="1285" actId="478"/>
          <ac:cxnSpMkLst>
            <pc:docMk/>
            <pc:sldMk cId="38922597" sldId="2147480480"/>
            <ac:cxnSpMk id="14" creationId="{E2DCF016-E54C-3C85-9926-8F7B4F5775BC}"/>
          </ac:cxnSpMkLst>
        </pc:cxnChg>
      </pc:sldChg>
      <pc:sldChg chg="modSp del">
        <pc:chgData name="Yoel Kortick" userId="167978f5-7f40-4909-85d5-d4149554ad4e" providerId="ADAL" clId="{257831C5-BA19-44AF-8469-7A0D710E96E3}" dt="2025-07-27T14:12:39.731" v="965" actId="2696"/>
        <pc:sldMkLst>
          <pc:docMk/>
          <pc:sldMk cId="2960788373" sldId="2147480480"/>
        </pc:sldMkLst>
        <pc:spChg chg="mod">
          <ac:chgData name="Yoel Kortick" userId="167978f5-7f40-4909-85d5-d4149554ad4e" providerId="ADAL" clId="{257831C5-BA19-44AF-8469-7A0D710E96E3}" dt="2025-07-27T07:10:53.547" v="3"/>
          <ac:spMkLst>
            <pc:docMk/>
            <pc:sldMk cId="2960788373" sldId="2147480480"/>
            <ac:spMk id="10" creationId="{4E7D6D99-DFC3-3529-E23D-0669E8C54EE7}"/>
          </ac:spMkLst>
        </pc:spChg>
      </pc:sldChg>
      <pc:sldChg chg="addSp delSp modSp add mod">
        <pc:chgData name="Yoel Kortick" userId="167978f5-7f40-4909-85d5-d4149554ad4e" providerId="ADAL" clId="{257831C5-BA19-44AF-8469-7A0D710E96E3}" dt="2025-07-27T15:21:36.338" v="1393" actId="208"/>
        <pc:sldMkLst>
          <pc:docMk/>
          <pc:sldMk cId="450712144" sldId="2147480481"/>
        </pc:sldMkLst>
        <pc:spChg chg="add mod">
          <ac:chgData name="Yoel Kortick" userId="167978f5-7f40-4909-85d5-d4149554ad4e" providerId="ADAL" clId="{257831C5-BA19-44AF-8469-7A0D710E96E3}" dt="2025-07-27T15:21:36.338" v="1393" actId="208"/>
          <ac:spMkLst>
            <pc:docMk/>
            <pc:sldMk cId="450712144" sldId="2147480481"/>
            <ac:spMk id="3" creationId="{AEE7401C-D73A-DF3A-2D7D-8C7A12B7B266}"/>
          </ac:spMkLst>
        </pc:spChg>
        <pc:spChg chg="add mod">
          <ac:chgData name="Yoel Kortick" userId="167978f5-7f40-4909-85d5-d4149554ad4e" providerId="ADAL" clId="{257831C5-BA19-44AF-8469-7A0D710E96E3}" dt="2025-07-27T15:21:29.507" v="1391" actId="1582"/>
          <ac:spMkLst>
            <pc:docMk/>
            <pc:sldMk cId="450712144" sldId="2147480481"/>
            <ac:spMk id="5" creationId="{998828DC-01A4-6505-3743-FAFD4AC3CAA7}"/>
          </ac:spMkLst>
        </pc:spChg>
        <pc:spChg chg="del">
          <ac:chgData name="Yoel Kortick" userId="167978f5-7f40-4909-85d5-d4149554ad4e" providerId="ADAL" clId="{257831C5-BA19-44AF-8469-7A0D710E96E3}" dt="2025-07-27T15:20:27.877" v="1338" actId="478"/>
          <ac:spMkLst>
            <pc:docMk/>
            <pc:sldMk cId="450712144" sldId="2147480481"/>
            <ac:spMk id="7" creationId="{5619FA30-8E32-66F5-15A5-BB66F6D66055}"/>
          </ac:spMkLst>
        </pc:spChg>
        <pc:spChg chg="del">
          <ac:chgData name="Yoel Kortick" userId="167978f5-7f40-4909-85d5-d4149554ad4e" providerId="ADAL" clId="{257831C5-BA19-44AF-8469-7A0D710E96E3}" dt="2025-07-27T15:20:27.877" v="1338" actId="478"/>
          <ac:spMkLst>
            <pc:docMk/>
            <pc:sldMk cId="450712144" sldId="2147480481"/>
            <ac:spMk id="8" creationId="{80D6185D-9849-9DB0-F277-EA0ACA8E9061}"/>
          </ac:spMkLst>
        </pc:spChg>
        <pc:spChg chg="add mod">
          <ac:chgData name="Yoel Kortick" userId="167978f5-7f40-4909-85d5-d4149554ad4e" providerId="ADAL" clId="{257831C5-BA19-44AF-8469-7A0D710E96E3}" dt="2025-07-27T15:21:13.074" v="1373" actId="208"/>
          <ac:spMkLst>
            <pc:docMk/>
            <pc:sldMk cId="450712144" sldId="2147480481"/>
            <ac:spMk id="11" creationId="{992B2C97-6944-97F8-898D-77754992158D}"/>
          </ac:spMkLst>
        </pc:spChg>
        <pc:spChg chg="del">
          <ac:chgData name="Yoel Kortick" userId="167978f5-7f40-4909-85d5-d4149554ad4e" providerId="ADAL" clId="{257831C5-BA19-44AF-8469-7A0D710E96E3}" dt="2025-07-27T15:20:27.877" v="1338" actId="478"/>
          <ac:spMkLst>
            <pc:docMk/>
            <pc:sldMk cId="450712144" sldId="2147480481"/>
            <ac:spMk id="12" creationId="{E0E76C18-D915-BB12-BAC4-7CBA26B38AD4}"/>
          </ac:spMkLst>
        </pc:spChg>
        <pc:spChg chg="add mod">
          <ac:chgData name="Yoel Kortick" userId="167978f5-7f40-4909-85d5-d4149554ad4e" providerId="ADAL" clId="{257831C5-BA19-44AF-8469-7A0D710E96E3}" dt="2025-07-27T15:21:00.135" v="1369" actId="1582"/>
          <ac:spMkLst>
            <pc:docMk/>
            <pc:sldMk cId="450712144" sldId="2147480481"/>
            <ac:spMk id="13" creationId="{15D32CF9-A8C2-036F-DD97-C8E18E6085C2}"/>
          </ac:spMkLst>
        </pc:spChg>
        <pc:picChg chg="add mod">
          <ac:chgData name="Yoel Kortick" userId="167978f5-7f40-4909-85d5-d4149554ad4e" providerId="ADAL" clId="{257831C5-BA19-44AF-8469-7A0D710E96E3}" dt="2025-07-27T15:21:04.488" v="1371" actId="1076"/>
          <ac:picMkLst>
            <pc:docMk/>
            <pc:sldMk cId="450712144" sldId="2147480481"/>
            <ac:picMk id="2" creationId="{5ADAA49A-6639-888C-AD03-40E886DA19CC}"/>
          </ac:picMkLst>
        </pc:picChg>
        <pc:picChg chg="del">
          <ac:chgData name="Yoel Kortick" userId="167978f5-7f40-4909-85d5-d4149554ad4e" providerId="ADAL" clId="{257831C5-BA19-44AF-8469-7A0D710E96E3}" dt="2025-07-27T15:20:27.877" v="1338" actId="478"/>
          <ac:picMkLst>
            <pc:docMk/>
            <pc:sldMk cId="450712144" sldId="2147480481"/>
            <ac:picMk id="4" creationId="{965CD25C-9296-4769-D740-A0A1A6127DF9}"/>
          </ac:picMkLst>
        </pc:picChg>
        <pc:cxnChg chg="add mod">
          <ac:chgData name="Yoel Kortick" userId="167978f5-7f40-4909-85d5-d4149554ad4e" providerId="ADAL" clId="{257831C5-BA19-44AF-8469-7A0D710E96E3}" dt="2025-07-27T15:21:33.008" v="1392" actId="14100"/>
          <ac:cxnSpMkLst>
            <pc:docMk/>
            <pc:sldMk cId="450712144" sldId="2147480481"/>
            <ac:cxnSpMk id="6" creationId="{DE8B413F-C5AE-5667-B422-A927CC18332C}"/>
          </ac:cxnSpMkLst>
        </pc:cxnChg>
        <pc:cxnChg chg="del">
          <ac:chgData name="Yoel Kortick" userId="167978f5-7f40-4909-85d5-d4149554ad4e" providerId="ADAL" clId="{257831C5-BA19-44AF-8469-7A0D710E96E3}" dt="2025-07-27T15:20:27.877" v="1338" actId="478"/>
          <ac:cxnSpMkLst>
            <pc:docMk/>
            <pc:sldMk cId="450712144" sldId="2147480481"/>
            <ac:cxnSpMk id="14" creationId="{E35C32A2-7ED0-3690-0752-AE1EA6F720EE}"/>
          </ac:cxnSpMkLst>
        </pc:cxnChg>
        <pc:cxnChg chg="add mod">
          <ac:chgData name="Yoel Kortick" userId="167978f5-7f40-4909-85d5-d4149554ad4e" providerId="ADAL" clId="{257831C5-BA19-44AF-8469-7A0D710E96E3}" dt="2025-07-27T15:21:03.030" v="1370" actId="1076"/>
          <ac:cxnSpMkLst>
            <pc:docMk/>
            <pc:sldMk cId="450712144" sldId="2147480481"/>
            <ac:cxnSpMk id="15" creationId="{71ABDC6A-9602-9E3E-8EE4-83BB4500365A}"/>
          </ac:cxnSpMkLst>
        </pc:cxnChg>
      </pc:sldChg>
      <pc:sldChg chg="modSp del">
        <pc:chgData name="Yoel Kortick" userId="167978f5-7f40-4909-85d5-d4149554ad4e" providerId="ADAL" clId="{257831C5-BA19-44AF-8469-7A0D710E96E3}" dt="2025-07-27T14:12:39.731" v="965" actId="2696"/>
        <pc:sldMkLst>
          <pc:docMk/>
          <pc:sldMk cId="3781388325" sldId="2147480481"/>
        </pc:sldMkLst>
        <pc:spChg chg="mod">
          <ac:chgData name="Yoel Kortick" userId="167978f5-7f40-4909-85d5-d4149554ad4e" providerId="ADAL" clId="{257831C5-BA19-44AF-8469-7A0D710E96E3}" dt="2025-07-27T07:10:53.547" v="3"/>
          <ac:spMkLst>
            <pc:docMk/>
            <pc:sldMk cId="3781388325" sldId="2147480481"/>
            <ac:spMk id="10" creationId="{2003337E-07DD-0299-DB8E-4AF7591814EF}"/>
          </ac:spMkLst>
        </pc:spChg>
      </pc:sldChg>
      <pc:sldChg chg="addSp delSp modSp add mod">
        <pc:chgData name="Yoel Kortick" userId="167978f5-7f40-4909-85d5-d4149554ad4e" providerId="ADAL" clId="{257831C5-BA19-44AF-8469-7A0D710E96E3}" dt="2025-07-27T15:22:43.689" v="1409" actId="208"/>
        <pc:sldMkLst>
          <pc:docMk/>
          <pc:sldMk cId="3218542952" sldId="2147480482"/>
        </pc:sldMkLst>
        <pc:spChg chg="del">
          <ac:chgData name="Yoel Kortick" userId="167978f5-7f40-4909-85d5-d4149554ad4e" providerId="ADAL" clId="{257831C5-BA19-44AF-8469-7A0D710E96E3}" dt="2025-07-27T15:21:53.463" v="1394" actId="478"/>
          <ac:spMkLst>
            <pc:docMk/>
            <pc:sldMk cId="3218542952" sldId="2147480482"/>
            <ac:spMk id="2" creationId="{E1933B5C-2BDB-CB25-3C4F-C44BF14A8374}"/>
          </ac:spMkLst>
        </pc:spChg>
        <pc:spChg chg="add mod">
          <ac:chgData name="Yoel Kortick" userId="167978f5-7f40-4909-85d5-d4149554ad4e" providerId="ADAL" clId="{257831C5-BA19-44AF-8469-7A0D710E96E3}" dt="2025-07-27T15:22:43.689" v="1409" actId="208"/>
          <ac:spMkLst>
            <pc:docMk/>
            <pc:sldMk cId="3218542952" sldId="2147480482"/>
            <ac:spMk id="6" creationId="{A61BF4A2-0A33-6F73-4305-7D5F6DB9610F}"/>
          </ac:spMkLst>
        </pc:spChg>
        <pc:spChg chg="del">
          <ac:chgData name="Yoel Kortick" userId="167978f5-7f40-4909-85d5-d4149554ad4e" providerId="ADAL" clId="{257831C5-BA19-44AF-8469-7A0D710E96E3}" dt="2025-07-27T15:21:53.463" v="1394" actId="478"/>
          <ac:spMkLst>
            <pc:docMk/>
            <pc:sldMk cId="3218542952" sldId="2147480482"/>
            <ac:spMk id="7" creationId="{12783352-066A-613A-C805-F0789CD5DFA4}"/>
          </ac:spMkLst>
        </pc:spChg>
        <pc:spChg chg="del">
          <ac:chgData name="Yoel Kortick" userId="167978f5-7f40-4909-85d5-d4149554ad4e" providerId="ADAL" clId="{257831C5-BA19-44AF-8469-7A0D710E96E3}" dt="2025-07-27T15:21:53.463" v="1394" actId="478"/>
          <ac:spMkLst>
            <pc:docMk/>
            <pc:sldMk cId="3218542952" sldId="2147480482"/>
            <ac:spMk id="8" creationId="{13BF4B14-760A-415D-6FE2-48F323225E21}"/>
          </ac:spMkLst>
        </pc:spChg>
        <pc:spChg chg="add mod">
          <ac:chgData name="Yoel Kortick" userId="167978f5-7f40-4909-85d5-d4149554ad4e" providerId="ADAL" clId="{257831C5-BA19-44AF-8469-7A0D710E96E3}" dt="2025-07-27T15:22:28.523" v="1403" actId="14100"/>
          <ac:spMkLst>
            <pc:docMk/>
            <pc:sldMk cId="3218542952" sldId="2147480482"/>
            <ac:spMk id="11" creationId="{6D7F4936-E7E1-8675-1D24-B2DBFC85F495}"/>
          </ac:spMkLst>
        </pc:spChg>
        <pc:spChg chg="del">
          <ac:chgData name="Yoel Kortick" userId="167978f5-7f40-4909-85d5-d4149554ad4e" providerId="ADAL" clId="{257831C5-BA19-44AF-8469-7A0D710E96E3}" dt="2025-07-27T15:21:53.463" v="1394" actId="478"/>
          <ac:spMkLst>
            <pc:docMk/>
            <pc:sldMk cId="3218542952" sldId="2147480482"/>
            <ac:spMk id="12" creationId="{62091DFF-322D-ADA5-82B4-46180E3905DB}"/>
          </ac:spMkLst>
        </pc:spChg>
        <pc:spChg chg="add mod">
          <ac:chgData name="Yoel Kortick" userId="167978f5-7f40-4909-85d5-d4149554ad4e" providerId="ADAL" clId="{257831C5-BA19-44AF-8469-7A0D710E96E3}" dt="2025-07-27T15:22:23.422" v="1401" actId="14100"/>
          <ac:spMkLst>
            <pc:docMk/>
            <pc:sldMk cId="3218542952" sldId="2147480482"/>
            <ac:spMk id="14" creationId="{275E013E-E771-4B22-AD0B-0BC40A667E69}"/>
          </ac:spMkLst>
        </pc:spChg>
        <pc:picChg chg="del">
          <ac:chgData name="Yoel Kortick" userId="167978f5-7f40-4909-85d5-d4149554ad4e" providerId="ADAL" clId="{257831C5-BA19-44AF-8469-7A0D710E96E3}" dt="2025-07-27T15:21:53.463" v="1394" actId="478"/>
          <ac:picMkLst>
            <pc:docMk/>
            <pc:sldMk cId="3218542952" sldId="2147480482"/>
            <ac:picMk id="4" creationId="{45511A33-FE4C-1A1F-9D94-920F654746D9}"/>
          </ac:picMkLst>
        </pc:picChg>
        <pc:picChg chg="add mod">
          <ac:chgData name="Yoel Kortick" userId="167978f5-7f40-4909-85d5-d4149554ad4e" providerId="ADAL" clId="{257831C5-BA19-44AF-8469-7A0D710E96E3}" dt="2025-07-27T15:22:01.748" v="1398" actId="208"/>
          <ac:picMkLst>
            <pc:docMk/>
            <pc:sldMk cId="3218542952" sldId="2147480482"/>
            <ac:picMk id="5" creationId="{26E53134-BDC3-9047-859E-6158D2F99476}"/>
          </ac:picMkLst>
        </pc:picChg>
        <pc:cxnChg chg="del mod">
          <ac:chgData name="Yoel Kortick" userId="167978f5-7f40-4909-85d5-d4149554ad4e" providerId="ADAL" clId="{257831C5-BA19-44AF-8469-7A0D710E96E3}" dt="2025-07-27T15:21:53.463" v="1394" actId="478"/>
          <ac:cxnSpMkLst>
            <pc:docMk/>
            <pc:sldMk cId="3218542952" sldId="2147480482"/>
            <ac:cxnSpMk id="3" creationId="{07011CE2-F6BA-CEB5-9715-CE504E82D6D8}"/>
          </ac:cxnSpMkLst>
        </pc:cxnChg>
        <pc:cxnChg chg="add mod">
          <ac:chgData name="Yoel Kortick" userId="167978f5-7f40-4909-85d5-d4149554ad4e" providerId="ADAL" clId="{257831C5-BA19-44AF-8469-7A0D710E96E3}" dt="2025-07-27T15:22:40.167" v="1407" actId="1076"/>
          <ac:cxnSpMkLst>
            <pc:docMk/>
            <pc:sldMk cId="3218542952" sldId="2147480482"/>
            <ac:cxnSpMk id="13" creationId="{B90CFD67-91EF-38AF-8AAB-FADDD374BDF1}"/>
          </ac:cxnSpMkLst>
        </pc:cxnChg>
      </pc:sldChg>
      <pc:sldChg chg="modSp del">
        <pc:chgData name="Yoel Kortick" userId="167978f5-7f40-4909-85d5-d4149554ad4e" providerId="ADAL" clId="{257831C5-BA19-44AF-8469-7A0D710E96E3}" dt="2025-07-27T14:12:39.731" v="965" actId="2696"/>
        <pc:sldMkLst>
          <pc:docMk/>
          <pc:sldMk cId="3240240931" sldId="2147480482"/>
        </pc:sldMkLst>
        <pc:spChg chg="mod">
          <ac:chgData name="Yoel Kortick" userId="167978f5-7f40-4909-85d5-d4149554ad4e" providerId="ADAL" clId="{257831C5-BA19-44AF-8469-7A0D710E96E3}" dt="2025-07-27T07:10:53.547" v="3"/>
          <ac:spMkLst>
            <pc:docMk/>
            <pc:sldMk cId="3240240931" sldId="2147480482"/>
            <ac:spMk id="10" creationId="{C95B15BE-09A4-6CF3-A65E-95E1BDF9ACCF}"/>
          </ac:spMkLst>
        </pc:spChg>
      </pc:sldChg>
      <pc:sldChg chg="addSp delSp modSp add mod">
        <pc:chgData name="Yoel Kortick" userId="167978f5-7f40-4909-85d5-d4149554ad4e" providerId="ADAL" clId="{257831C5-BA19-44AF-8469-7A0D710E96E3}" dt="2025-07-27T15:23:42.424" v="1436" actId="208"/>
        <pc:sldMkLst>
          <pc:docMk/>
          <pc:sldMk cId="1679940867" sldId="2147480483"/>
        </pc:sldMkLst>
        <pc:spChg chg="add mod">
          <ac:chgData name="Yoel Kortick" userId="167978f5-7f40-4909-85d5-d4149554ad4e" providerId="ADAL" clId="{257831C5-BA19-44AF-8469-7A0D710E96E3}" dt="2025-07-27T15:23:25.798" v="1432" actId="27636"/>
          <ac:spMkLst>
            <pc:docMk/>
            <pc:sldMk cId="1679940867" sldId="2147480483"/>
            <ac:spMk id="2" creationId="{6B07B533-9DDE-866E-1C15-A9DF2D8880D1}"/>
          </ac:spMkLst>
        </pc:spChg>
        <pc:spChg chg="add mod">
          <ac:chgData name="Yoel Kortick" userId="167978f5-7f40-4909-85d5-d4149554ad4e" providerId="ADAL" clId="{257831C5-BA19-44AF-8469-7A0D710E96E3}" dt="2025-07-27T15:23:28.037" v="1433" actId="108"/>
          <ac:spMkLst>
            <pc:docMk/>
            <pc:sldMk cId="1679940867" sldId="2147480483"/>
            <ac:spMk id="4" creationId="{C62985DF-4BDB-5B18-3502-E76339E6C001}"/>
          </ac:spMkLst>
        </pc:spChg>
        <pc:spChg chg="del">
          <ac:chgData name="Yoel Kortick" userId="167978f5-7f40-4909-85d5-d4149554ad4e" providerId="ADAL" clId="{257831C5-BA19-44AF-8469-7A0D710E96E3}" dt="2025-07-27T15:23:05.922" v="1410" actId="478"/>
          <ac:spMkLst>
            <pc:docMk/>
            <pc:sldMk cId="1679940867" sldId="2147480483"/>
            <ac:spMk id="5" creationId="{090583BE-4E65-6394-EF55-77455C5FF4DE}"/>
          </ac:spMkLst>
        </pc:spChg>
        <pc:spChg chg="del">
          <ac:chgData name="Yoel Kortick" userId="167978f5-7f40-4909-85d5-d4149554ad4e" providerId="ADAL" clId="{257831C5-BA19-44AF-8469-7A0D710E96E3}" dt="2025-07-27T15:23:05.922" v="1410" actId="478"/>
          <ac:spMkLst>
            <pc:docMk/>
            <pc:sldMk cId="1679940867" sldId="2147480483"/>
            <ac:spMk id="6" creationId="{CD7A68F5-73C6-2DD2-DB38-575BD75477E5}"/>
          </ac:spMkLst>
        </pc:spChg>
        <pc:spChg chg="del">
          <ac:chgData name="Yoel Kortick" userId="167978f5-7f40-4909-85d5-d4149554ad4e" providerId="ADAL" clId="{257831C5-BA19-44AF-8469-7A0D710E96E3}" dt="2025-07-27T15:23:05.922" v="1410" actId="478"/>
          <ac:spMkLst>
            <pc:docMk/>
            <pc:sldMk cId="1679940867" sldId="2147480483"/>
            <ac:spMk id="7" creationId="{265DDDDF-5CB7-A1DA-EA6C-D92636B34C3A}"/>
          </ac:spMkLst>
        </pc:spChg>
        <pc:spChg chg="del">
          <ac:chgData name="Yoel Kortick" userId="167978f5-7f40-4909-85d5-d4149554ad4e" providerId="ADAL" clId="{257831C5-BA19-44AF-8469-7A0D710E96E3}" dt="2025-07-27T15:23:05.922" v="1410" actId="478"/>
          <ac:spMkLst>
            <pc:docMk/>
            <pc:sldMk cId="1679940867" sldId="2147480483"/>
            <ac:spMk id="8" creationId="{9F48219F-5752-CCDF-A5B7-315706D5EFAE}"/>
          </ac:spMkLst>
        </pc:spChg>
        <pc:spChg chg="add mod">
          <ac:chgData name="Yoel Kortick" userId="167978f5-7f40-4909-85d5-d4149554ad4e" providerId="ADAL" clId="{257831C5-BA19-44AF-8469-7A0D710E96E3}" dt="2025-07-27T15:23:32.626" v="1434" actId="208"/>
          <ac:spMkLst>
            <pc:docMk/>
            <pc:sldMk cId="1679940867" sldId="2147480483"/>
            <ac:spMk id="11" creationId="{6BD103E3-E7C2-4383-0F1C-9E12E3960FD3}"/>
          </ac:spMkLst>
        </pc:spChg>
        <pc:spChg chg="add mod">
          <ac:chgData name="Yoel Kortick" userId="167978f5-7f40-4909-85d5-d4149554ad4e" providerId="ADAL" clId="{257831C5-BA19-44AF-8469-7A0D710E96E3}" dt="2025-07-27T15:23:32.626" v="1434" actId="208"/>
          <ac:spMkLst>
            <pc:docMk/>
            <pc:sldMk cId="1679940867" sldId="2147480483"/>
            <ac:spMk id="12" creationId="{1AF79378-3259-350C-3E48-0476926299FB}"/>
          </ac:spMkLst>
        </pc:spChg>
        <pc:spChg chg="add mod">
          <ac:chgData name="Yoel Kortick" userId="167978f5-7f40-4909-85d5-d4149554ad4e" providerId="ADAL" clId="{257831C5-BA19-44AF-8469-7A0D710E96E3}" dt="2025-07-27T15:23:42.424" v="1436" actId="208"/>
          <ac:spMkLst>
            <pc:docMk/>
            <pc:sldMk cId="1679940867" sldId="2147480483"/>
            <ac:spMk id="14" creationId="{AEA770DB-0B63-A4B5-0FD3-5667C348F868}"/>
          </ac:spMkLst>
        </pc:spChg>
        <pc:spChg chg="del">
          <ac:chgData name="Yoel Kortick" userId="167978f5-7f40-4909-85d5-d4149554ad4e" providerId="ADAL" clId="{257831C5-BA19-44AF-8469-7A0D710E96E3}" dt="2025-07-27T15:23:05.922" v="1410" actId="478"/>
          <ac:spMkLst>
            <pc:docMk/>
            <pc:sldMk cId="1679940867" sldId="2147480483"/>
            <ac:spMk id="15" creationId="{BE5B0FB3-AED9-1FD3-4C65-70502BD5FFE8}"/>
          </ac:spMkLst>
        </pc:spChg>
        <pc:picChg chg="del">
          <ac:chgData name="Yoel Kortick" userId="167978f5-7f40-4909-85d5-d4149554ad4e" providerId="ADAL" clId="{257831C5-BA19-44AF-8469-7A0D710E96E3}" dt="2025-07-27T15:23:05.922" v="1410" actId="478"/>
          <ac:picMkLst>
            <pc:docMk/>
            <pc:sldMk cId="1679940867" sldId="2147480483"/>
            <ac:picMk id="3" creationId="{007DD12E-B212-8BA7-6C07-05C612EAC85F}"/>
          </ac:picMkLst>
        </pc:picChg>
        <pc:cxnChg chg="del mod">
          <ac:chgData name="Yoel Kortick" userId="167978f5-7f40-4909-85d5-d4149554ad4e" providerId="ADAL" clId="{257831C5-BA19-44AF-8469-7A0D710E96E3}" dt="2025-07-27T15:23:05.922" v="1410" actId="478"/>
          <ac:cxnSpMkLst>
            <pc:docMk/>
            <pc:sldMk cId="1679940867" sldId="2147480483"/>
            <ac:cxnSpMk id="13" creationId="{64CFA884-ADCF-A776-1348-1BDDA4C89C46}"/>
          </ac:cxnSpMkLst>
        </pc:cxnChg>
        <pc:cxnChg chg="add mod">
          <ac:chgData name="Yoel Kortick" userId="167978f5-7f40-4909-85d5-d4149554ad4e" providerId="ADAL" clId="{257831C5-BA19-44AF-8469-7A0D710E96E3}" dt="2025-07-27T15:23:38.922" v="1435" actId="1076"/>
          <ac:cxnSpMkLst>
            <pc:docMk/>
            <pc:sldMk cId="1679940867" sldId="2147480483"/>
            <ac:cxnSpMk id="16" creationId="{FB6B0078-8641-4D20-7455-A262E2CB90F2}"/>
          </ac:cxnSpMkLst>
        </pc:cxnChg>
      </pc:sldChg>
      <pc:sldChg chg="modSp del">
        <pc:chgData name="Yoel Kortick" userId="167978f5-7f40-4909-85d5-d4149554ad4e" providerId="ADAL" clId="{257831C5-BA19-44AF-8469-7A0D710E96E3}" dt="2025-07-27T14:12:39.731" v="965" actId="2696"/>
        <pc:sldMkLst>
          <pc:docMk/>
          <pc:sldMk cId="2974486372" sldId="2147480483"/>
        </pc:sldMkLst>
        <pc:spChg chg="mod">
          <ac:chgData name="Yoel Kortick" userId="167978f5-7f40-4909-85d5-d4149554ad4e" providerId="ADAL" clId="{257831C5-BA19-44AF-8469-7A0D710E96E3}" dt="2025-07-27T07:11:15.570" v="5"/>
          <ac:spMkLst>
            <pc:docMk/>
            <pc:sldMk cId="2974486372" sldId="2147480483"/>
            <ac:spMk id="8" creationId="{9F48219F-5752-CCDF-A5B7-315706D5EFAE}"/>
          </ac:spMkLst>
        </pc:spChg>
        <pc:spChg chg="mod">
          <ac:chgData name="Yoel Kortick" userId="167978f5-7f40-4909-85d5-d4149554ad4e" providerId="ADAL" clId="{257831C5-BA19-44AF-8469-7A0D710E96E3}" dt="2025-07-27T07:10:53.547" v="3"/>
          <ac:spMkLst>
            <pc:docMk/>
            <pc:sldMk cId="2974486372" sldId="2147480483"/>
            <ac:spMk id="10" creationId="{9B86DCF9-7C15-DB28-6B3E-43D96CAB4CF3}"/>
          </ac:spMkLst>
        </pc:spChg>
      </pc:sldChg>
      <pc:sldChg chg="addSp delSp modSp add del mod">
        <pc:chgData name="Yoel Kortick" userId="167978f5-7f40-4909-85d5-d4149554ad4e" providerId="ADAL" clId="{257831C5-BA19-44AF-8469-7A0D710E96E3}" dt="2025-07-27T15:47:51.232" v="2276" actId="47"/>
        <pc:sldMkLst>
          <pc:docMk/>
          <pc:sldMk cId="2578938839" sldId="2147480484"/>
        </pc:sldMkLst>
        <pc:spChg chg="del">
          <ac:chgData name="Yoel Kortick" userId="167978f5-7f40-4909-85d5-d4149554ad4e" providerId="ADAL" clId="{257831C5-BA19-44AF-8469-7A0D710E96E3}" dt="2025-07-27T15:38:59.147" v="1984" actId="478"/>
          <ac:spMkLst>
            <pc:docMk/>
            <pc:sldMk cId="2578938839" sldId="2147480484"/>
            <ac:spMk id="4" creationId="{E336036A-037D-C830-C808-F0B3CA6EE1AC}"/>
          </ac:spMkLst>
        </pc:spChg>
        <pc:spChg chg="del">
          <ac:chgData name="Yoel Kortick" userId="167978f5-7f40-4909-85d5-d4149554ad4e" providerId="ADAL" clId="{257831C5-BA19-44AF-8469-7A0D710E96E3}" dt="2025-07-27T15:38:57.991" v="1983" actId="478"/>
          <ac:spMkLst>
            <pc:docMk/>
            <pc:sldMk cId="2578938839" sldId="2147480484"/>
            <ac:spMk id="5" creationId="{AE042E19-D8E0-C52A-6237-4A553A43F0C7}"/>
          </ac:spMkLst>
        </pc:spChg>
        <pc:spChg chg="del">
          <ac:chgData name="Yoel Kortick" userId="167978f5-7f40-4909-85d5-d4149554ad4e" providerId="ADAL" clId="{257831C5-BA19-44AF-8469-7A0D710E96E3}" dt="2025-07-27T15:38:50.074" v="1979" actId="478"/>
          <ac:spMkLst>
            <pc:docMk/>
            <pc:sldMk cId="2578938839" sldId="2147480484"/>
            <ac:spMk id="6" creationId="{961BEB84-070D-5799-A3BE-CBB8AA825BAE}"/>
          </ac:spMkLst>
        </pc:spChg>
        <pc:spChg chg="del">
          <ac:chgData name="Yoel Kortick" userId="167978f5-7f40-4909-85d5-d4149554ad4e" providerId="ADAL" clId="{257831C5-BA19-44AF-8469-7A0D710E96E3}" dt="2025-07-27T15:38:52.830" v="1981" actId="478"/>
          <ac:spMkLst>
            <pc:docMk/>
            <pc:sldMk cId="2578938839" sldId="2147480484"/>
            <ac:spMk id="8" creationId="{D216ED16-364F-899A-7BB9-4545A39A144A}"/>
          </ac:spMkLst>
        </pc:spChg>
        <pc:spChg chg="mod">
          <ac:chgData name="Yoel Kortick" userId="167978f5-7f40-4909-85d5-d4149554ad4e" providerId="ADAL" clId="{257831C5-BA19-44AF-8469-7A0D710E96E3}" dt="2025-07-27T07:11:33.399" v="6"/>
          <ac:spMkLst>
            <pc:docMk/>
            <pc:sldMk cId="2578938839" sldId="2147480484"/>
            <ac:spMk id="10" creationId="{ADB5E072-831E-3C4C-DE12-604EA040C602}"/>
          </ac:spMkLst>
        </pc:spChg>
        <pc:spChg chg="del">
          <ac:chgData name="Yoel Kortick" userId="167978f5-7f40-4909-85d5-d4149554ad4e" providerId="ADAL" clId="{257831C5-BA19-44AF-8469-7A0D710E96E3}" dt="2025-07-27T15:38:51.514" v="1980" actId="478"/>
          <ac:spMkLst>
            <pc:docMk/>
            <pc:sldMk cId="2578938839" sldId="2147480484"/>
            <ac:spMk id="11" creationId="{BCD6D3F4-1CD6-B764-12C9-867BF7FC474E}"/>
          </ac:spMkLst>
        </pc:spChg>
        <pc:spChg chg="add mod">
          <ac:chgData name="Yoel Kortick" userId="167978f5-7f40-4909-85d5-d4149554ad4e" providerId="ADAL" clId="{257831C5-BA19-44AF-8469-7A0D710E96E3}" dt="2025-07-27T15:39:25.457" v="1991" actId="14100"/>
          <ac:spMkLst>
            <pc:docMk/>
            <pc:sldMk cId="2578938839" sldId="2147480484"/>
            <ac:spMk id="12" creationId="{E9CF3BC9-F558-1EA3-3D48-57B18FB8A785}"/>
          </ac:spMkLst>
        </pc:spChg>
        <pc:spChg chg="add mod">
          <ac:chgData name="Yoel Kortick" userId="167978f5-7f40-4909-85d5-d4149554ad4e" providerId="ADAL" clId="{257831C5-BA19-44AF-8469-7A0D710E96E3}" dt="2025-07-27T15:39:30.262" v="2002" actId="1036"/>
          <ac:spMkLst>
            <pc:docMk/>
            <pc:sldMk cId="2578938839" sldId="2147480484"/>
            <ac:spMk id="13" creationId="{A37D0659-66C1-E98F-ABC1-A0B8F68F4005}"/>
          </ac:spMkLst>
        </pc:spChg>
        <pc:spChg chg="add mod">
          <ac:chgData name="Yoel Kortick" userId="167978f5-7f40-4909-85d5-d4149554ad4e" providerId="ADAL" clId="{257831C5-BA19-44AF-8469-7A0D710E96E3}" dt="2025-07-27T15:39:43.490" v="2004" actId="14100"/>
          <ac:spMkLst>
            <pc:docMk/>
            <pc:sldMk cId="2578938839" sldId="2147480484"/>
            <ac:spMk id="14" creationId="{B237DE96-CB24-D4E2-DF3C-24D13C5ADB7A}"/>
          </ac:spMkLst>
        </pc:spChg>
        <pc:picChg chg="add mod">
          <ac:chgData name="Yoel Kortick" userId="167978f5-7f40-4909-85d5-d4149554ad4e" providerId="ADAL" clId="{257831C5-BA19-44AF-8469-7A0D710E96E3}" dt="2025-07-27T15:39:30.262" v="2002" actId="1036"/>
          <ac:picMkLst>
            <pc:docMk/>
            <pc:sldMk cId="2578938839" sldId="2147480484"/>
            <ac:picMk id="2" creationId="{D262383B-C44D-31A6-00AE-00A365050346}"/>
          </ac:picMkLst>
        </pc:picChg>
        <pc:picChg chg="del">
          <ac:chgData name="Yoel Kortick" userId="167978f5-7f40-4909-85d5-d4149554ad4e" providerId="ADAL" clId="{257831C5-BA19-44AF-8469-7A0D710E96E3}" dt="2025-07-27T15:38:47.834" v="1978" actId="478"/>
          <ac:picMkLst>
            <pc:docMk/>
            <pc:sldMk cId="2578938839" sldId="2147480484"/>
            <ac:picMk id="3" creationId="{655AA58B-A22E-6576-518F-2C0C6746A3A8}"/>
          </ac:picMkLst>
        </pc:picChg>
      </pc:sldChg>
      <pc:sldChg chg="modSp del">
        <pc:chgData name="Yoel Kortick" userId="167978f5-7f40-4909-85d5-d4149554ad4e" providerId="ADAL" clId="{257831C5-BA19-44AF-8469-7A0D710E96E3}" dt="2025-07-27T15:47:18.720" v="2258" actId="47"/>
        <pc:sldMkLst>
          <pc:docMk/>
          <pc:sldMk cId="1143571144" sldId="2147480485"/>
        </pc:sldMkLst>
        <pc:spChg chg="mod">
          <ac:chgData name="Yoel Kortick" userId="167978f5-7f40-4909-85d5-d4149554ad4e" providerId="ADAL" clId="{257831C5-BA19-44AF-8469-7A0D710E96E3}" dt="2025-07-27T07:11:33.399" v="6"/>
          <ac:spMkLst>
            <pc:docMk/>
            <pc:sldMk cId="1143571144" sldId="2147480485"/>
            <ac:spMk id="10" creationId="{19C28D7F-EBAD-E1CB-BB08-AEB9B7AE9499}"/>
          </ac:spMkLst>
        </pc:spChg>
      </pc:sldChg>
      <pc:sldChg chg="modSp del">
        <pc:chgData name="Yoel Kortick" userId="167978f5-7f40-4909-85d5-d4149554ad4e" providerId="ADAL" clId="{257831C5-BA19-44AF-8469-7A0D710E96E3}" dt="2025-07-27T15:47:19.613" v="2259" actId="47"/>
        <pc:sldMkLst>
          <pc:docMk/>
          <pc:sldMk cId="4063591677" sldId="2147480486"/>
        </pc:sldMkLst>
        <pc:spChg chg="mod">
          <ac:chgData name="Yoel Kortick" userId="167978f5-7f40-4909-85d5-d4149554ad4e" providerId="ADAL" clId="{257831C5-BA19-44AF-8469-7A0D710E96E3}" dt="2025-07-27T07:11:33.399" v="6"/>
          <ac:spMkLst>
            <pc:docMk/>
            <pc:sldMk cId="4063591677" sldId="2147480486"/>
            <ac:spMk id="10" creationId="{7EC57C30-5476-FB27-17BE-DA730B7B20B8}"/>
          </ac:spMkLst>
        </pc:spChg>
      </pc:sldChg>
      <pc:sldChg chg="modSp del">
        <pc:chgData name="Yoel Kortick" userId="167978f5-7f40-4909-85d5-d4149554ad4e" providerId="ADAL" clId="{257831C5-BA19-44AF-8469-7A0D710E96E3}" dt="2025-07-27T15:47:20.495" v="2260" actId="47"/>
        <pc:sldMkLst>
          <pc:docMk/>
          <pc:sldMk cId="2435361794" sldId="2147480487"/>
        </pc:sldMkLst>
        <pc:spChg chg="mod">
          <ac:chgData name="Yoel Kortick" userId="167978f5-7f40-4909-85d5-d4149554ad4e" providerId="ADAL" clId="{257831C5-BA19-44AF-8469-7A0D710E96E3}" dt="2025-07-27T07:11:33.399" v="6"/>
          <ac:spMkLst>
            <pc:docMk/>
            <pc:sldMk cId="2435361794" sldId="2147480487"/>
            <ac:spMk id="10" creationId="{42F2FC93-7295-5842-E3A5-66C72B7C4D9C}"/>
          </ac:spMkLst>
        </pc:spChg>
      </pc:sldChg>
      <pc:sldChg chg="modSp add del">
        <pc:chgData name="Yoel Kortick" userId="167978f5-7f40-4909-85d5-d4149554ad4e" providerId="ADAL" clId="{257831C5-BA19-44AF-8469-7A0D710E96E3}" dt="2025-07-27T15:48:05.550" v="2283" actId="47"/>
        <pc:sldMkLst>
          <pc:docMk/>
          <pc:sldMk cId="3186695242" sldId="2147480488"/>
        </pc:sldMkLst>
        <pc:spChg chg="mod">
          <ac:chgData name="Yoel Kortick" userId="167978f5-7f40-4909-85d5-d4149554ad4e" providerId="ADAL" clId="{257831C5-BA19-44AF-8469-7A0D710E96E3}" dt="2025-07-27T07:11:33.399" v="6"/>
          <ac:spMkLst>
            <pc:docMk/>
            <pc:sldMk cId="3186695242" sldId="2147480488"/>
            <ac:spMk id="10" creationId="{C64733E7-6BEC-F461-B726-5BDEEE1B93E8}"/>
          </ac:spMkLst>
        </pc:spChg>
      </pc:sldChg>
      <pc:sldChg chg="addSp delSp modSp add mod">
        <pc:chgData name="Yoel Kortick" userId="167978f5-7f40-4909-85d5-d4149554ad4e" providerId="ADAL" clId="{257831C5-BA19-44AF-8469-7A0D710E96E3}" dt="2025-07-27T13:38:32.973" v="205"/>
        <pc:sldMkLst>
          <pc:docMk/>
          <pc:sldMk cId="2640313349" sldId="2147480489"/>
        </pc:sldMkLst>
        <pc:spChg chg="del">
          <ac:chgData name="Yoel Kortick" userId="167978f5-7f40-4909-85d5-d4149554ad4e" providerId="ADAL" clId="{257831C5-BA19-44AF-8469-7A0D710E96E3}" dt="2025-07-27T13:37:39.666" v="147" actId="478"/>
          <ac:spMkLst>
            <pc:docMk/>
            <pc:sldMk cId="2640313349" sldId="2147480489"/>
            <ac:spMk id="4" creationId="{C440F673-9EF8-99AD-1AD0-AA64B0378F6A}"/>
          </ac:spMkLst>
        </pc:spChg>
        <pc:spChg chg="del">
          <ac:chgData name="Yoel Kortick" userId="167978f5-7f40-4909-85d5-d4149554ad4e" providerId="ADAL" clId="{257831C5-BA19-44AF-8469-7A0D710E96E3}" dt="2025-07-27T13:37:39.666" v="147" actId="478"/>
          <ac:spMkLst>
            <pc:docMk/>
            <pc:sldMk cId="2640313349" sldId="2147480489"/>
            <ac:spMk id="5" creationId="{1F7BB411-EB82-EB29-A5DC-C0E027996C43}"/>
          </ac:spMkLst>
        </pc:spChg>
        <pc:spChg chg="del">
          <ac:chgData name="Yoel Kortick" userId="167978f5-7f40-4909-85d5-d4149554ad4e" providerId="ADAL" clId="{257831C5-BA19-44AF-8469-7A0D710E96E3}" dt="2025-07-27T13:37:43.423" v="148" actId="478"/>
          <ac:spMkLst>
            <pc:docMk/>
            <pc:sldMk cId="2640313349" sldId="2147480489"/>
            <ac:spMk id="6" creationId="{94EB6A5D-9D8E-F363-4CCE-8C4665BCE4C3}"/>
          </ac:spMkLst>
        </pc:spChg>
        <pc:spChg chg="add mod">
          <ac:chgData name="Yoel Kortick" userId="167978f5-7f40-4909-85d5-d4149554ad4e" providerId="ADAL" clId="{257831C5-BA19-44AF-8469-7A0D710E96E3}" dt="2025-07-27T13:38:19.314" v="201" actId="14100"/>
          <ac:spMkLst>
            <pc:docMk/>
            <pc:sldMk cId="2640313349" sldId="2147480489"/>
            <ac:spMk id="7" creationId="{A2345858-4DA4-5D10-F763-3E3A3DC2FECE}"/>
          </ac:spMkLst>
        </pc:spChg>
        <pc:spChg chg="add mod">
          <ac:chgData name="Yoel Kortick" userId="167978f5-7f40-4909-85d5-d4149554ad4e" providerId="ADAL" clId="{257831C5-BA19-44AF-8469-7A0D710E96E3}" dt="2025-07-27T13:38:23.092" v="203" actId="14100"/>
          <ac:spMkLst>
            <pc:docMk/>
            <pc:sldMk cId="2640313349" sldId="2147480489"/>
            <ac:spMk id="8" creationId="{CA289FE5-D357-A2FF-E2B6-B01F0E29D7DA}"/>
          </ac:spMkLst>
        </pc:spChg>
        <pc:spChg chg="mod">
          <ac:chgData name="Yoel Kortick" userId="167978f5-7f40-4909-85d5-d4149554ad4e" providerId="ADAL" clId="{257831C5-BA19-44AF-8469-7A0D710E96E3}" dt="2025-07-27T13:38:32.973" v="205"/>
          <ac:spMkLst>
            <pc:docMk/>
            <pc:sldMk cId="2640313349" sldId="2147480489"/>
            <ac:spMk id="10" creationId="{EEA23E25-5918-FC2D-FBB1-5A8A819FCD99}"/>
          </ac:spMkLst>
        </pc:spChg>
        <pc:spChg chg="add mod">
          <ac:chgData name="Yoel Kortick" userId="167978f5-7f40-4909-85d5-d4149554ad4e" providerId="ADAL" clId="{257831C5-BA19-44AF-8469-7A0D710E96E3}" dt="2025-07-27T13:37:54.294" v="195" actId="208"/>
          <ac:spMkLst>
            <pc:docMk/>
            <pc:sldMk cId="2640313349" sldId="2147480489"/>
            <ac:spMk id="11" creationId="{C10B0390-B54B-05F0-D8EB-8CDF5DF7F6AE}"/>
          </ac:spMkLst>
        </pc:spChg>
        <pc:picChg chg="add mod">
          <ac:chgData name="Yoel Kortick" userId="167978f5-7f40-4909-85d5-d4149554ad4e" providerId="ADAL" clId="{257831C5-BA19-44AF-8469-7A0D710E96E3}" dt="2025-07-27T13:38:11.902" v="199" actId="1076"/>
          <ac:picMkLst>
            <pc:docMk/>
            <pc:sldMk cId="2640313349" sldId="2147480489"/>
            <ac:picMk id="2" creationId="{5CFE4B3A-8590-ADAA-291E-DA523ADBD042}"/>
          </ac:picMkLst>
        </pc:picChg>
        <pc:picChg chg="del">
          <ac:chgData name="Yoel Kortick" userId="167978f5-7f40-4909-85d5-d4149554ad4e" providerId="ADAL" clId="{257831C5-BA19-44AF-8469-7A0D710E96E3}" dt="2025-07-27T13:37:39.666" v="147" actId="478"/>
          <ac:picMkLst>
            <pc:docMk/>
            <pc:sldMk cId="2640313349" sldId="2147480489"/>
            <ac:picMk id="3" creationId="{FBEA3A5F-99B6-82F3-76C6-0016E70E029C}"/>
          </ac:picMkLst>
        </pc:picChg>
        <pc:cxnChg chg="add mod">
          <ac:chgData name="Yoel Kortick" userId="167978f5-7f40-4909-85d5-d4149554ad4e" providerId="ADAL" clId="{257831C5-BA19-44AF-8469-7A0D710E96E3}" dt="2025-07-27T13:37:48.686" v="193" actId="1036"/>
          <ac:cxnSpMkLst>
            <pc:docMk/>
            <pc:sldMk cId="2640313349" sldId="2147480489"/>
            <ac:cxnSpMk id="12" creationId="{7E34B0B4-F840-17CB-D0C9-0D1F3AB53CF4}"/>
          </ac:cxnSpMkLst>
        </pc:cxnChg>
      </pc:sldChg>
      <pc:sldChg chg="addSp delSp modSp add mod">
        <pc:chgData name="Yoel Kortick" userId="167978f5-7f40-4909-85d5-d4149554ad4e" providerId="ADAL" clId="{257831C5-BA19-44AF-8469-7A0D710E96E3}" dt="2025-07-27T13:41:44.066" v="241" actId="1582"/>
        <pc:sldMkLst>
          <pc:docMk/>
          <pc:sldMk cId="111247423" sldId="2147480490"/>
        </pc:sldMkLst>
        <pc:spChg chg="add mod">
          <ac:chgData name="Yoel Kortick" userId="167978f5-7f40-4909-85d5-d4149554ad4e" providerId="ADAL" clId="{257831C5-BA19-44AF-8469-7A0D710E96E3}" dt="2025-07-27T13:41:22.790" v="234" actId="255"/>
          <ac:spMkLst>
            <pc:docMk/>
            <pc:sldMk cId="111247423" sldId="2147480490"/>
            <ac:spMk id="4" creationId="{B3A345D6-1F2E-F88B-B560-CB511F1109BE}"/>
          </ac:spMkLst>
        </pc:spChg>
        <pc:spChg chg="add mod">
          <ac:chgData name="Yoel Kortick" userId="167978f5-7f40-4909-85d5-d4149554ad4e" providerId="ADAL" clId="{257831C5-BA19-44AF-8469-7A0D710E96E3}" dt="2025-07-27T13:41:44.066" v="241" actId="1582"/>
          <ac:spMkLst>
            <pc:docMk/>
            <pc:sldMk cId="111247423" sldId="2147480490"/>
            <ac:spMk id="5" creationId="{05B98182-771F-C0D1-913A-41A5FD39AB65}"/>
          </ac:spMkLst>
        </pc:spChg>
        <pc:spChg chg="add mod">
          <ac:chgData name="Yoel Kortick" userId="167978f5-7f40-4909-85d5-d4149554ad4e" providerId="ADAL" clId="{257831C5-BA19-44AF-8469-7A0D710E96E3}" dt="2025-07-27T13:41:33.667" v="238" actId="1582"/>
          <ac:spMkLst>
            <pc:docMk/>
            <pc:sldMk cId="111247423" sldId="2147480490"/>
            <ac:spMk id="6" creationId="{F2A5FE0C-8AC1-172F-3B78-DDE72C1F5994}"/>
          </ac:spMkLst>
        </pc:spChg>
        <pc:spChg chg="del">
          <ac:chgData name="Yoel Kortick" userId="167978f5-7f40-4909-85d5-d4149554ad4e" providerId="ADAL" clId="{257831C5-BA19-44AF-8469-7A0D710E96E3}" dt="2025-07-27T13:41:06.613" v="228" actId="478"/>
          <ac:spMkLst>
            <pc:docMk/>
            <pc:sldMk cId="111247423" sldId="2147480490"/>
            <ac:spMk id="7" creationId="{E0DF8F13-E02D-B3B5-CCA2-AC2C4621E98C}"/>
          </ac:spMkLst>
        </pc:spChg>
        <pc:spChg chg="del">
          <ac:chgData name="Yoel Kortick" userId="167978f5-7f40-4909-85d5-d4149554ad4e" providerId="ADAL" clId="{257831C5-BA19-44AF-8469-7A0D710E96E3}" dt="2025-07-27T13:41:06.613" v="228" actId="478"/>
          <ac:spMkLst>
            <pc:docMk/>
            <pc:sldMk cId="111247423" sldId="2147480490"/>
            <ac:spMk id="8" creationId="{CAD02291-D19B-3B59-9B13-042B530A803A}"/>
          </ac:spMkLst>
        </pc:spChg>
        <pc:spChg chg="del">
          <ac:chgData name="Yoel Kortick" userId="167978f5-7f40-4909-85d5-d4149554ad4e" providerId="ADAL" clId="{257831C5-BA19-44AF-8469-7A0D710E96E3}" dt="2025-07-27T13:41:06.613" v="228" actId="478"/>
          <ac:spMkLst>
            <pc:docMk/>
            <pc:sldMk cId="111247423" sldId="2147480490"/>
            <ac:spMk id="11" creationId="{D7CB1FBF-6098-9084-C76E-C05B4163CC91}"/>
          </ac:spMkLst>
        </pc:spChg>
        <pc:picChg chg="del">
          <ac:chgData name="Yoel Kortick" userId="167978f5-7f40-4909-85d5-d4149554ad4e" providerId="ADAL" clId="{257831C5-BA19-44AF-8469-7A0D710E96E3}" dt="2025-07-27T13:41:06.613" v="228" actId="478"/>
          <ac:picMkLst>
            <pc:docMk/>
            <pc:sldMk cId="111247423" sldId="2147480490"/>
            <ac:picMk id="2" creationId="{FE62BD83-9444-C50F-5E56-823DB1B4B298}"/>
          </ac:picMkLst>
        </pc:picChg>
        <pc:picChg chg="add mod">
          <ac:chgData name="Yoel Kortick" userId="167978f5-7f40-4909-85d5-d4149554ad4e" providerId="ADAL" clId="{257831C5-BA19-44AF-8469-7A0D710E96E3}" dt="2025-07-27T13:41:26.311" v="235" actId="208"/>
          <ac:picMkLst>
            <pc:docMk/>
            <pc:sldMk cId="111247423" sldId="2147480490"/>
            <ac:picMk id="3" creationId="{42701C5B-1271-D7DE-BCFE-FDDA547D7B59}"/>
          </ac:picMkLst>
        </pc:picChg>
        <pc:cxnChg chg="del">
          <ac:chgData name="Yoel Kortick" userId="167978f5-7f40-4909-85d5-d4149554ad4e" providerId="ADAL" clId="{257831C5-BA19-44AF-8469-7A0D710E96E3}" dt="2025-07-27T13:41:06.613" v="228" actId="478"/>
          <ac:cxnSpMkLst>
            <pc:docMk/>
            <pc:sldMk cId="111247423" sldId="2147480490"/>
            <ac:cxnSpMk id="12" creationId="{C93F917B-CF85-E496-489C-977EF1F6812F}"/>
          </ac:cxnSpMkLst>
        </pc:cxnChg>
      </pc:sldChg>
      <pc:sldChg chg="addSp delSp modSp add mod">
        <pc:chgData name="Yoel Kortick" userId="167978f5-7f40-4909-85d5-d4149554ad4e" providerId="ADAL" clId="{257831C5-BA19-44AF-8469-7A0D710E96E3}" dt="2025-07-27T14:01:56.595" v="702" actId="14100"/>
        <pc:sldMkLst>
          <pc:docMk/>
          <pc:sldMk cId="2494961110" sldId="2147480491"/>
        </pc:sldMkLst>
        <pc:spChg chg="add mod">
          <ac:chgData name="Yoel Kortick" userId="167978f5-7f40-4909-85d5-d4149554ad4e" providerId="ADAL" clId="{257831C5-BA19-44AF-8469-7A0D710E96E3}" dt="2025-07-27T14:01:44.956" v="697" actId="208"/>
          <ac:spMkLst>
            <pc:docMk/>
            <pc:sldMk cId="2494961110" sldId="2147480491"/>
            <ac:spMk id="3" creationId="{86F753EC-0074-DD21-4B40-3CCCC1B56F13}"/>
          </ac:spMkLst>
        </pc:spChg>
        <pc:spChg chg="add del mod">
          <ac:chgData name="Yoel Kortick" userId="167978f5-7f40-4909-85d5-d4149554ad4e" providerId="ADAL" clId="{257831C5-BA19-44AF-8469-7A0D710E96E3}" dt="2025-07-27T14:01:16.931" v="687" actId="478"/>
          <ac:spMkLst>
            <pc:docMk/>
            <pc:sldMk cId="2494961110" sldId="2147480491"/>
            <ac:spMk id="6" creationId="{94B8782B-55CC-BCFC-BBA9-58E9F40821DF}"/>
          </ac:spMkLst>
        </pc:spChg>
        <pc:spChg chg="del">
          <ac:chgData name="Yoel Kortick" userId="167978f5-7f40-4909-85d5-d4149554ad4e" providerId="ADAL" clId="{257831C5-BA19-44AF-8469-7A0D710E96E3}" dt="2025-07-27T14:01:06.211" v="683" actId="478"/>
          <ac:spMkLst>
            <pc:docMk/>
            <pc:sldMk cId="2494961110" sldId="2147480491"/>
            <ac:spMk id="8" creationId="{B21E1DB7-5DEA-D264-0313-48FC7C252949}"/>
          </ac:spMkLst>
        </pc:spChg>
        <pc:spChg chg="add mod">
          <ac:chgData name="Yoel Kortick" userId="167978f5-7f40-4909-85d5-d4149554ad4e" providerId="ADAL" clId="{257831C5-BA19-44AF-8469-7A0D710E96E3}" dt="2025-07-27T14:01:42.583" v="696" actId="1582"/>
          <ac:spMkLst>
            <pc:docMk/>
            <pc:sldMk cId="2494961110" sldId="2147480491"/>
            <ac:spMk id="11" creationId="{7FC8DC49-25FD-9126-AB35-C3FB2C7EFB24}"/>
          </ac:spMkLst>
        </pc:spChg>
        <pc:picChg chg="add mod">
          <ac:chgData name="Yoel Kortick" userId="167978f5-7f40-4909-85d5-d4149554ad4e" providerId="ADAL" clId="{257831C5-BA19-44AF-8469-7A0D710E96E3}" dt="2025-07-27T14:01:18.391" v="688" actId="208"/>
          <ac:picMkLst>
            <pc:docMk/>
            <pc:sldMk cId="2494961110" sldId="2147480491"/>
            <ac:picMk id="2" creationId="{1B729DAC-94A7-50D1-77DD-5E1982A0F28B}"/>
          </ac:picMkLst>
        </pc:picChg>
        <pc:cxnChg chg="add mod">
          <ac:chgData name="Yoel Kortick" userId="167978f5-7f40-4909-85d5-d4149554ad4e" providerId="ADAL" clId="{257831C5-BA19-44AF-8469-7A0D710E96E3}" dt="2025-07-27T14:01:49.611" v="699" actId="14100"/>
          <ac:cxnSpMkLst>
            <pc:docMk/>
            <pc:sldMk cId="2494961110" sldId="2147480491"/>
            <ac:cxnSpMk id="4" creationId="{A479D205-4296-62A8-8892-A2AD3430303C}"/>
          </ac:cxnSpMkLst>
        </pc:cxnChg>
        <pc:cxnChg chg="add mod">
          <ac:chgData name="Yoel Kortick" userId="167978f5-7f40-4909-85d5-d4149554ad4e" providerId="ADAL" clId="{257831C5-BA19-44AF-8469-7A0D710E96E3}" dt="2025-07-27T14:01:56.595" v="702" actId="14100"/>
          <ac:cxnSpMkLst>
            <pc:docMk/>
            <pc:sldMk cId="2494961110" sldId="2147480491"/>
            <ac:cxnSpMk id="5" creationId="{24A23430-3787-E665-713A-ED6DC74BC52F}"/>
          </ac:cxnSpMkLst>
        </pc:cxnChg>
      </pc:sldChg>
      <pc:sldChg chg="addSp delSp modSp add mod">
        <pc:chgData name="Yoel Kortick" userId="167978f5-7f40-4909-85d5-d4149554ad4e" providerId="ADAL" clId="{257831C5-BA19-44AF-8469-7A0D710E96E3}" dt="2025-07-27T14:04:42.262" v="813" actId="478"/>
        <pc:sldMkLst>
          <pc:docMk/>
          <pc:sldMk cId="541509568" sldId="2147480492"/>
        </pc:sldMkLst>
        <pc:spChg chg="del">
          <ac:chgData name="Yoel Kortick" userId="167978f5-7f40-4909-85d5-d4149554ad4e" providerId="ADAL" clId="{257831C5-BA19-44AF-8469-7A0D710E96E3}" dt="2025-07-27T14:02:26.921" v="705" actId="478"/>
          <ac:spMkLst>
            <pc:docMk/>
            <pc:sldMk cId="541509568" sldId="2147480492"/>
            <ac:spMk id="3" creationId="{2FCD3370-4C00-F9A5-72BD-D4D0E8ACA5F4}"/>
          </ac:spMkLst>
        </pc:spChg>
        <pc:spChg chg="del">
          <ac:chgData name="Yoel Kortick" userId="167978f5-7f40-4909-85d5-d4149554ad4e" providerId="ADAL" clId="{257831C5-BA19-44AF-8469-7A0D710E96E3}" dt="2025-07-27T14:04:42.262" v="813" actId="478"/>
          <ac:spMkLst>
            <pc:docMk/>
            <pc:sldMk cId="541509568" sldId="2147480492"/>
            <ac:spMk id="7" creationId="{4A91A772-E62D-C593-3F3A-EF5C95BAB1C0}"/>
          </ac:spMkLst>
        </pc:spChg>
        <pc:spChg chg="add mod">
          <ac:chgData name="Yoel Kortick" userId="167978f5-7f40-4909-85d5-d4149554ad4e" providerId="ADAL" clId="{257831C5-BA19-44AF-8469-7A0D710E96E3}" dt="2025-07-27T14:02:38.133" v="719" actId="208"/>
          <ac:spMkLst>
            <pc:docMk/>
            <pc:sldMk cId="541509568" sldId="2147480492"/>
            <ac:spMk id="8" creationId="{EF909910-82CC-2B40-F6DC-7D919D402398}"/>
          </ac:spMkLst>
        </pc:spChg>
        <pc:spChg chg="del">
          <ac:chgData name="Yoel Kortick" userId="167978f5-7f40-4909-85d5-d4149554ad4e" providerId="ADAL" clId="{257831C5-BA19-44AF-8469-7A0D710E96E3}" dt="2025-07-27T14:02:29.838" v="708" actId="478"/>
          <ac:spMkLst>
            <pc:docMk/>
            <pc:sldMk cId="541509568" sldId="2147480492"/>
            <ac:spMk id="11" creationId="{FDF6E2DF-9339-D6D5-B4CB-070119F8FFEA}"/>
          </ac:spMkLst>
        </pc:spChg>
        <pc:spChg chg="add mod">
          <ac:chgData name="Yoel Kortick" userId="167978f5-7f40-4909-85d5-d4149554ad4e" providerId="ADAL" clId="{257831C5-BA19-44AF-8469-7A0D710E96E3}" dt="2025-07-27T14:03:13.775" v="728" actId="1076"/>
          <ac:spMkLst>
            <pc:docMk/>
            <pc:sldMk cId="541509568" sldId="2147480492"/>
            <ac:spMk id="13" creationId="{93F32B24-0170-FB82-B2B4-299A85DD7FA3}"/>
          </ac:spMkLst>
        </pc:spChg>
        <pc:picChg chg="del">
          <ac:chgData name="Yoel Kortick" userId="167978f5-7f40-4909-85d5-d4149554ad4e" providerId="ADAL" clId="{257831C5-BA19-44AF-8469-7A0D710E96E3}" dt="2025-07-27T14:02:25.552" v="704" actId="478"/>
          <ac:picMkLst>
            <pc:docMk/>
            <pc:sldMk cId="541509568" sldId="2147480492"/>
            <ac:picMk id="2" creationId="{5915906A-1C79-D77A-DA38-F9AB337F7C07}"/>
          </ac:picMkLst>
        </pc:picChg>
        <pc:picChg chg="add mod">
          <ac:chgData name="Yoel Kortick" userId="167978f5-7f40-4909-85d5-d4149554ad4e" providerId="ADAL" clId="{257831C5-BA19-44AF-8469-7A0D710E96E3}" dt="2025-07-27T14:02:38.133" v="719" actId="208"/>
          <ac:picMkLst>
            <pc:docMk/>
            <pc:sldMk cId="541509568" sldId="2147480492"/>
            <ac:picMk id="6" creationId="{4FF13F43-E681-288C-A307-F365E1EA9308}"/>
          </ac:picMkLst>
        </pc:picChg>
        <pc:cxnChg chg="del">
          <ac:chgData name="Yoel Kortick" userId="167978f5-7f40-4909-85d5-d4149554ad4e" providerId="ADAL" clId="{257831C5-BA19-44AF-8469-7A0D710E96E3}" dt="2025-07-27T14:02:28.681" v="707" actId="478"/>
          <ac:cxnSpMkLst>
            <pc:docMk/>
            <pc:sldMk cId="541509568" sldId="2147480492"/>
            <ac:cxnSpMk id="4" creationId="{30B63E1C-83EE-B2EA-30AF-E426C1AE7696}"/>
          </ac:cxnSpMkLst>
        </pc:cxnChg>
        <pc:cxnChg chg="del">
          <ac:chgData name="Yoel Kortick" userId="167978f5-7f40-4909-85d5-d4149554ad4e" providerId="ADAL" clId="{257831C5-BA19-44AF-8469-7A0D710E96E3}" dt="2025-07-27T14:02:27.641" v="706" actId="478"/>
          <ac:cxnSpMkLst>
            <pc:docMk/>
            <pc:sldMk cId="541509568" sldId="2147480492"/>
            <ac:cxnSpMk id="5" creationId="{5A3988B3-7A3C-FAF5-A71A-A309D48905F2}"/>
          </ac:cxnSpMkLst>
        </pc:cxnChg>
        <pc:cxnChg chg="add del mod">
          <ac:chgData name="Yoel Kortick" userId="167978f5-7f40-4909-85d5-d4149554ad4e" providerId="ADAL" clId="{257831C5-BA19-44AF-8469-7A0D710E96E3}" dt="2025-07-27T14:03:08.693" v="727" actId="478"/>
          <ac:cxnSpMkLst>
            <pc:docMk/>
            <pc:sldMk cId="541509568" sldId="2147480492"/>
            <ac:cxnSpMk id="12" creationId="{C81C3FF5-9AB3-0BD4-520E-6A6CD1D87BBB}"/>
          </ac:cxnSpMkLst>
        </pc:cxnChg>
      </pc:sldChg>
      <pc:sldChg chg="addSp delSp modSp add mod">
        <pc:chgData name="Yoel Kortick" userId="167978f5-7f40-4909-85d5-d4149554ad4e" providerId="ADAL" clId="{257831C5-BA19-44AF-8469-7A0D710E96E3}" dt="2025-07-27T14:05:16.371" v="817" actId="14100"/>
        <pc:sldMkLst>
          <pc:docMk/>
          <pc:sldMk cId="2059211734" sldId="2147480493"/>
        </pc:sldMkLst>
        <pc:spChg chg="add mod">
          <ac:chgData name="Yoel Kortick" userId="167978f5-7f40-4909-85d5-d4149554ad4e" providerId="ADAL" clId="{257831C5-BA19-44AF-8469-7A0D710E96E3}" dt="2025-07-27T14:03:35.240" v="731"/>
          <ac:spMkLst>
            <pc:docMk/>
            <pc:sldMk cId="2059211734" sldId="2147480493"/>
            <ac:spMk id="2" creationId="{2CDB1F5B-FF65-2FFF-ADD3-38160F0B7D5E}"/>
          </ac:spMkLst>
        </pc:spChg>
        <pc:spChg chg="add mod">
          <ac:chgData name="Yoel Kortick" userId="167978f5-7f40-4909-85d5-d4149554ad4e" providerId="ADAL" clId="{257831C5-BA19-44AF-8469-7A0D710E96E3}" dt="2025-07-27T14:03:33.201" v="730"/>
          <ac:spMkLst>
            <pc:docMk/>
            <pc:sldMk cId="2059211734" sldId="2147480493"/>
            <ac:spMk id="4" creationId="{FFDC6D3A-9A54-18B3-C0DF-EB29C3FC2AD1}"/>
          </ac:spMkLst>
        </pc:spChg>
        <pc:spChg chg="add mod">
          <ac:chgData name="Yoel Kortick" userId="167978f5-7f40-4909-85d5-d4149554ad4e" providerId="ADAL" clId="{257831C5-BA19-44AF-8469-7A0D710E96E3}" dt="2025-07-27T14:03:33.201" v="730"/>
          <ac:spMkLst>
            <pc:docMk/>
            <pc:sldMk cId="2059211734" sldId="2147480493"/>
            <ac:spMk id="5" creationId="{A5DB41E8-562C-E880-E5AE-8BAA0008924C}"/>
          </ac:spMkLst>
        </pc:spChg>
        <pc:spChg chg="del">
          <ac:chgData name="Yoel Kortick" userId="167978f5-7f40-4909-85d5-d4149554ad4e" providerId="ADAL" clId="{257831C5-BA19-44AF-8469-7A0D710E96E3}" dt="2025-07-27T14:03:38.078" v="732" actId="478"/>
          <ac:spMkLst>
            <pc:docMk/>
            <pc:sldMk cId="2059211734" sldId="2147480493"/>
            <ac:spMk id="7" creationId="{4BF7B7F9-26D4-2A64-9324-A57A81F76D02}"/>
          </ac:spMkLst>
        </pc:spChg>
        <pc:spChg chg="del">
          <ac:chgData name="Yoel Kortick" userId="167978f5-7f40-4909-85d5-d4149554ad4e" providerId="ADAL" clId="{257831C5-BA19-44AF-8469-7A0D710E96E3}" dt="2025-07-27T14:03:38.078" v="732" actId="478"/>
          <ac:spMkLst>
            <pc:docMk/>
            <pc:sldMk cId="2059211734" sldId="2147480493"/>
            <ac:spMk id="8" creationId="{C69691BE-C7A3-4BF6-D1A7-590DCE915824}"/>
          </ac:spMkLst>
        </pc:spChg>
        <pc:spChg chg="add mod">
          <ac:chgData name="Yoel Kortick" userId="167978f5-7f40-4909-85d5-d4149554ad4e" providerId="ADAL" clId="{257831C5-BA19-44AF-8469-7A0D710E96E3}" dt="2025-07-27T14:05:16.371" v="817" actId="14100"/>
          <ac:spMkLst>
            <pc:docMk/>
            <pc:sldMk cId="2059211734" sldId="2147480493"/>
            <ac:spMk id="11" creationId="{6BDBBE8B-E58A-5E75-EE41-251080BF4625}"/>
          </ac:spMkLst>
        </pc:spChg>
        <pc:spChg chg="del">
          <ac:chgData name="Yoel Kortick" userId="167978f5-7f40-4909-85d5-d4149554ad4e" providerId="ADAL" clId="{257831C5-BA19-44AF-8469-7A0D710E96E3}" dt="2025-07-27T14:03:38.078" v="732" actId="478"/>
          <ac:spMkLst>
            <pc:docMk/>
            <pc:sldMk cId="2059211734" sldId="2147480493"/>
            <ac:spMk id="13" creationId="{884FB065-58C3-9AB0-D598-422226D625A2}"/>
          </ac:spMkLst>
        </pc:spChg>
        <pc:spChg chg="add mod">
          <ac:chgData name="Yoel Kortick" userId="167978f5-7f40-4909-85d5-d4149554ad4e" providerId="ADAL" clId="{257831C5-BA19-44AF-8469-7A0D710E96E3}" dt="2025-07-27T14:04:23.601" v="812" actId="1582"/>
          <ac:spMkLst>
            <pc:docMk/>
            <pc:sldMk cId="2059211734" sldId="2147480493"/>
            <ac:spMk id="14" creationId="{057C0CF2-2B11-B0CB-5E29-A0115DCDEF4E}"/>
          </ac:spMkLst>
        </pc:spChg>
        <pc:spChg chg="add mod">
          <ac:chgData name="Yoel Kortick" userId="167978f5-7f40-4909-85d5-d4149554ad4e" providerId="ADAL" clId="{257831C5-BA19-44AF-8469-7A0D710E96E3}" dt="2025-07-27T14:04:23.601" v="812" actId="1582"/>
          <ac:spMkLst>
            <pc:docMk/>
            <pc:sldMk cId="2059211734" sldId="2147480493"/>
            <ac:spMk id="15" creationId="{7C7628DE-2344-95A9-9E54-D4CE4760D3FF}"/>
          </ac:spMkLst>
        </pc:spChg>
        <pc:picChg chg="add mod">
          <ac:chgData name="Yoel Kortick" userId="167978f5-7f40-4909-85d5-d4149554ad4e" providerId="ADAL" clId="{257831C5-BA19-44AF-8469-7A0D710E96E3}" dt="2025-07-27T14:03:33.201" v="730"/>
          <ac:picMkLst>
            <pc:docMk/>
            <pc:sldMk cId="2059211734" sldId="2147480493"/>
            <ac:picMk id="3" creationId="{95739163-B331-0F20-1EC8-298E4D6C37DB}"/>
          </ac:picMkLst>
        </pc:picChg>
        <pc:picChg chg="del">
          <ac:chgData name="Yoel Kortick" userId="167978f5-7f40-4909-85d5-d4149554ad4e" providerId="ADAL" clId="{257831C5-BA19-44AF-8469-7A0D710E96E3}" dt="2025-07-27T14:03:38.078" v="732" actId="478"/>
          <ac:picMkLst>
            <pc:docMk/>
            <pc:sldMk cId="2059211734" sldId="2147480493"/>
            <ac:picMk id="6" creationId="{7A18FB81-930C-46E0-109A-1999BBA55B6D}"/>
          </ac:picMkLst>
        </pc:picChg>
        <pc:picChg chg="add mod">
          <ac:chgData name="Yoel Kortick" userId="167978f5-7f40-4909-85d5-d4149554ad4e" providerId="ADAL" clId="{257831C5-BA19-44AF-8469-7A0D710E96E3}" dt="2025-07-27T14:03:57.166" v="738" actId="208"/>
          <ac:picMkLst>
            <pc:docMk/>
            <pc:sldMk cId="2059211734" sldId="2147480493"/>
            <ac:picMk id="12" creationId="{D4AEA282-4B3E-A8CF-E523-49E519028768}"/>
          </ac:picMkLst>
        </pc:picChg>
      </pc:sldChg>
      <pc:sldChg chg="addSp delSp modSp add mod">
        <pc:chgData name="Yoel Kortick" userId="167978f5-7f40-4909-85d5-d4149554ad4e" providerId="ADAL" clId="{257831C5-BA19-44AF-8469-7A0D710E96E3}" dt="2025-07-27T14:06:05.785" v="842" actId="1038"/>
        <pc:sldMkLst>
          <pc:docMk/>
          <pc:sldMk cId="2616977454" sldId="2147480494"/>
        </pc:sldMkLst>
        <pc:spChg chg="add mod">
          <ac:chgData name="Yoel Kortick" userId="167978f5-7f40-4909-85d5-d4149554ad4e" providerId="ADAL" clId="{257831C5-BA19-44AF-8469-7A0D710E96E3}" dt="2025-07-27T14:05:24.025" v="821" actId="27636"/>
          <ac:spMkLst>
            <pc:docMk/>
            <pc:sldMk cId="2616977454" sldId="2147480494"/>
            <ac:spMk id="3" creationId="{015E793C-8C03-48DA-FF39-0E6271AF2ED8}"/>
          </ac:spMkLst>
        </pc:spChg>
        <pc:spChg chg="add mod">
          <ac:chgData name="Yoel Kortick" userId="167978f5-7f40-4909-85d5-d4149554ad4e" providerId="ADAL" clId="{257831C5-BA19-44AF-8469-7A0D710E96E3}" dt="2025-07-27T14:06:05.785" v="842" actId="1038"/>
          <ac:spMkLst>
            <pc:docMk/>
            <pc:sldMk cId="2616977454" sldId="2147480494"/>
            <ac:spMk id="4" creationId="{95D84C3D-D5DC-A52D-09BE-D349CA7CF977}"/>
          </ac:spMkLst>
        </pc:spChg>
        <pc:spChg chg="add mod">
          <ac:chgData name="Yoel Kortick" userId="167978f5-7f40-4909-85d5-d4149554ad4e" providerId="ADAL" clId="{257831C5-BA19-44AF-8469-7A0D710E96E3}" dt="2025-07-27T14:05:46.157" v="828" actId="1076"/>
          <ac:spMkLst>
            <pc:docMk/>
            <pc:sldMk cId="2616977454" sldId="2147480494"/>
            <ac:spMk id="5" creationId="{C1ABBDD5-A121-AFDF-920F-C941BE6BC0C8}"/>
          </ac:spMkLst>
        </pc:spChg>
        <pc:spChg chg="del">
          <ac:chgData name="Yoel Kortick" userId="167978f5-7f40-4909-85d5-d4149554ad4e" providerId="ADAL" clId="{257831C5-BA19-44AF-8469-7A0D710E96E3}" dt="2025-07-27T14:05:11.178" v="816" actId="478"/>
          <ac:spMkLst>
            <pc:docMk/>
            <pc:sldMk cId="2616977454" sldId="2147480494"/>
            <ac:spMk id="11" creationId="{BFD7C640-1652-69E3-40CF-E47E3C8B7501}"/>
          </ac:spMkLst>
        </pc:spChg>
        <pc:spChg chg="del">
          <ac:chgData name="Yoel Kortick" userId="167978f5-7f40-4909-85d5-d4149554ad4e" providerId="ADAL" clId="{257831C5-BA19-44AF-8469-7A0D710E96E3}" dt="2025-07-27T14:05:11.178" v="816" actId="478"/>
          <ac:spMkLst>
            <pc:docMk/>
            <pc:sldMk cId="2616977454" sldId="2147480494"/>
            <ac:spMk id="14" creationId="{C949B143-5B91-CCD0-B30B-2EB1F083A67D}"/>
          </ac:spMkLst>
        </pc:spChg>
        <pc:spChg chg="del">
          <ac:chgData name="Yoel Kortick" userId="167978f5-7f40-4909-85d5-d4149554ad4e" providerId="ADAL" clId="{257831C5-BA19-44AF-8469-7A0D710E96E3}" dt="2025-07-27T14:05:11.178" v="816" actId="478"/>
          <ac:spMkLst>
            <pc:docMk/>
            <pc:sldMk cId="2616977454" sldId="2147480494"/>
            <ac:spMk id="15" creationId="{2451D47A-8CD8-87D1-46DA-7B2BE1CEF122}"/>
          </ac:spMkLst>
        </pc:spChg>
        <pc:picChg chg="add mod">
          <ac:chgData name="Yoel Kortick" userId="167978f5-7f40-4909-85d5-d4149554ad4e" providerId="ADAL" clId="{257831C5-BA19-44AF-8469-7A0D710E96E3}" dt="2025-07-27T14:05:40.635" v="827" actId="1076"/>
          <ac:picMkLst>
            <pc:docMk/>
            <pc:sldMk cId="2616977454" sldId="2147480494"/>
            <ac:picMk id="2" creationId="{3E67E884-9CCB-0E2D-DE9A-0B8ABAD905B3}"/>
          </ac:picMkLst>
        </pc:picChg>
        <pc:picChg chg="del">
          <ac:chgData name="Yoel Kortick" userId="167978f5-7f40-4909-85d5-d4149554ad4e" providerId="ADAL" clId="{257831C5-BA19-44AF-8469-7A0D710E96E3}" dt="2025-07-27T14:05:08.365" v="815" actId="478"/>
          <ac:picMkLst>
            <pc:docMk/>
            <pc:sldMk cId="2616977454" sldId="2147480494"/>
            <ac:picMk id="12" creationId="{B26C670D-1799-2205-D668-DB09E0FEFF3C}"/>
          </ac:picMkLst>
        </pc:picChg>
        <pc:cxnChg chg="add mod">
          <ac:chgData name="Yoel Kortick" userId="167978f5-7f40-4909-85d5-d4149554ad4e" providerId="ADAL" clId="{257831C5-BA19-44AF-8469-7A0D710E96E3}" dt="2025-07-27T14:05:46.157" v="828" actId="1076"/>
          <ac:cxnSpMkLst>
            <pc:docMk/>
            <pc:sldMk cId="2616977454" sldId="2147480494"/>
            <ac:cxnSpMk id="6" creationId="{64720C59-3DAD-1583-8DB1-E09757C73F92}"/>
          </ac:cxnSpMkLst>
        </pc:cxnChg>
        <pc:cxnChg chg="add mod">
          <ac:chgData name="Yoel Kortick" userId="167978f5-7f40-4909-85d5-d4149554ad4e" providerId="ADAL" clId="{257831C5-BA19-44AF-8469-7A0D710E96E3}" dt="2025-07-27T14:05:46.157" v="828" actId="1076"/>
          <ac:cxnSpMkLst>
            <pc:docMk/>
            <pc:sldMk cId="2616977454" sldId="2147480494"/>
            <ac:cxnSpMk id="7" creationId="{E7F9DE6D-88C5-49D3-1E83-BD9B87F70A69}"/>
          </ac:cxnSpMkLst>
        </pc:cxnChg>
      </pc:sldChg>
      <pc:sldChg chg="addSp delSp modSp add mod">
        <pc:chgData name="Yoel Kortick" userId="167978f5-7f40-4909-85d5-d4149554ad4e" providerId="ADAL" clId="{257831C5-BA19-44AF-8469-7A0D710E96E3}" dt="2025-07-27T14:06:44.095" v="867" actId="208"/>
        <pc:sldMkLst>
          <pc:docMk/>
          <pc:sldMk cId="1657668175" sldId="2147480495"/>
        </pc:sldMkLst>
        <pc:spChg chg="del">
          <ac:chgData name="Yoel Kortick" userId="167978f5-7f40-4909-85d5-d4149554ad4e" providerId="ADAL" clId="{257831C5-BA19-44AF-8469-7A0D710E96E3}" dt="2025-07-27T14:06:31.381" v="847" actId="478"/>
          <ac:spMkLst>
            <pc:docMk/>
            <pc:sldMk cId="1657668175" sldId="2147480495"/>
            <ac:spMk id="3" creationId="{8AB0E0DF-4181-6172-9CA0-4FDB842F0F76}"/>
          </ac:spMkLst>
        </pc:spChg>
        <pc:spChg chg="del">
          <ac:chgData name="Yoel Kortick" userId="167978f5-7f40-4909-85d5-d4149554ad4e" providerId="ADAL" clId="{257831C5-BA19-44AF-8469-7A0D710E96E3}" dt="2025-07-27T14:06:27.443" v="845" actId="478"/>
          <ac:spMkLst>
            <pc:docMk/>
            <pc:sldMk cId="1657668175" sldId="2147480495"/>
            <ac:spMk id="4" creationId="{7223A419-51E7-AA96-805B-48BC80867672}"/>
          </ac:spMkLst>
        </pc:spChg>
        <pc:spChg chg="del">
          <ac:chgData name="Yoel Kortick" userId="167978f5-7f40-4909-85d5-d4149554ad4e" providerId="ADAL" clId="{257831C5-BA19-44AF-8469-7A0D710E96E3}" dt="2025-07-27T14:06:28.961" v="846" actId="478"/>
          <ac:spMkLst>
            <pc:docMk/>
            <pc:sldMk cId="1657668175" sldId="2147480495"/>
            <ac:spMk id="5" creationId="{1F4D966B-EFCF-FE1F-0074-178799255C0D}"/>
          </ac:spMkLst>
        </pc:spChg>
        <pc:spChg chg="add mod">
          <ac:chgData name="Yoel Kortick" userId="167978f5-7f40-4909-85d5-d4149554ad4e" providerId="ADAL" clId="{257831C5-BA19-44AF-8469-7A0D710E96E3}" dt="2025-07-27T14:06:39.104" v="864" actId="27636"/>
          <ac:spMkLst>
            <pc:docMk/>
            <pc:sldMk cId="1657668175" sldId="2147480495"/>
            <ac:spMk id="8" creationId="{593312B9-3CB1-32B7-CA97-C3101A806B15}"/>
          </ac:spMkLst>
        </pc:spChg>
        <pc:picChg chg="del">
          <ac:chgData name="Yoel Kortick" userId="167978f5-7f40-4909-85d5-d4149554ad4e" providerId="ADAL" clId="{257831C5-BA19-44AF-8469-7A0D710E96E3}" dt="2025-07-27T14:06:26.486" v="844" actId="478"/>
          <ac:picMkLst>
            <pc:docMk/>
            <pc:sldMk cId="1657668175" sldId="2147480495"/>
            <ac:picMk id="2" creationId="{725D6F8C-1162-210A-A977-24CEF444465A}"/>
          </ac:picMkLst>
        </pc:picChg>
        <pc:picChg chg="add mod">
          <ac:chgData name="Yoel Kortick" userId="167978f5-7f40-4909-85d5-d4149554ad4e" providerId="ADAL" clId="{257831C5-BA19-44AF-8469-7A0D710E96E3}" dt="2025-07-27T14:06:44.095" v="867" actId="208"/>
          <ac:picMkLst>
            <pc:docMk/>
            <pc:sldMk cId="1657668175" sldId="2147480495"/>
            <ac:picMk id="11" creationId="{D698E778-B0CD-E61F-9147-24A75DA292D0}"/>
          </ac:picMkLst>
        </pc:picChg>
        <pc:cxnChg chg="del">
          <ac:chgData name="Yoel Kortick" userId="167978f5-7f40-4909-85d5-d4149554ad4e" providerId="ADAL" clId="{257831C5-BA19-44AF-8469-7A0D710E96E3}" dt="2025-07-27T14:06:28.961" v="846" actId="478"/>
          <ac:cxnSpMkLst>
            <pc:docMk/>
            <pc:sldMk cId="1657668175" sldId="2147480495"/>
            <ac:cxnSpMk id="6" creationId="{5AF48FBE-2C0F-9580-B3D9-0D4C9E780829}"/>
          </ac:cxnSpMkLst>
        </pc:cxnChg>
        <pc:cxnChg chg="del">
          <ac:chgData name="Yoel Kortick" userId="167978f5-7f40-4909-85d5-d4149554ad4e" providerId="ADAL" clId="{257831C5-BA19-44AF-8469-7A0D710E96E3}" dt="2025-07-27T14:06:28.961" v="846" actId="478"/>
          <ac:cxnSpMkLst>
            <pc:docMk/>
            <pc:sldMk cId="1657668175" sldId="2147480495"/>
            <ac:cxnSpMk id="7" creationId="{6919EC9F-8A96-AFDB-8A9F-C679BBD8FC2C}"/>
          </ac:cxnSpMkLst>
        </pc:cxnChg>
      </pc:sldChg>
      <pc:sldChg chg="addSp delSp modSp add mod">
        <pc:chgData name="Yoel Kortick" userId="167978f5-7f40-4909-85d5-d4149554ad4e" providerId="ADAL" clId="{257831C5-BA19-44AF-8469-7A0D710E96E3}" dt="2025-07-27T14:07:44.611" v="889" actId="1582"/>
        <pc:sldMkLst>
          <pc:docMk/>
          <pc:sldMk cId="1278749864" sldId="2147480496"/>
        </pc:sldMkLst>
        <pc:spChg chg="add mod">
          <ac:chgData name="Yoel Kortick" userId="167978f5-7f40-4909-85d5-d4149554ad4e" providerId="ADAL" clId="{257831C5-BA19-44AF-8469-7A0D710E96E3}" dt="2025-07-27T14:07:06.786" v="872" actId="1076"/>
          <ac:spMkLst>
            <pc:docMk/>
            <pc:sldMk cId="1278749864" sldId="2147480496"/>
            <ac:spMk id="2" creationId="{50E565A0-156C-7C98-B159-5794DB623BD7}"/>
          </ac:spMkLst>
        </pc:spChg>
        <pc:spChg chg="add mod">
          <ac:chgData name="Yoel Kortick" userId="167978f5-7f40-4909-85d5-d4149554ad4e" providerId="ADAL" clId="{257831C5-BA19-44AF-8469-7A0D710E96E3}" dt="2025-07-27T14:07:44.611" v="889" actId="1582"/>
          <ac:spMkLst>
            <pc:docMk/>
            <pc:sldMk cId="1278749864" sldId="2147480496"/>
            <ac:spMk id="4" creationId="{4B2B9AFE-5CED-D31C-B360-71120F6B6686}"/>
          </ac:spMkLst>
        </pc:spChg>
        <pc:spChg chg="add mod">
          <ac:chgData name="Yoel Kortick" userId="167978f5-7f40-4909-85d5-d4149554ad4e" providerId="ADAL" clId="{257831C5-BA19-44AF-8469-7A0D710E96E3}" dt="2025-07-27T14:07:44.611" v="889" actId="1582"/>
          <ac:spMkLst>
            <pc:docMk/>
            <pc:sldMk cId="1278749864" sldId="2147480496"/>
            <ac:spMk id="5" creationId="{249CBDBA-4410-3FBE-7756-2E0A89317634}"/>
          </ac:spMkLst>
        </pc:spChg>
        <pc:spChg chg="del">
          <ac:chgData name="Yoel Kortick" userId="167978f5-7f40-4909-85d5-d4149554ad4e" providerId="ADAL" clId="{257831C5-BA19-44AF-8469-7A0D710E96E3}" dt="2025-07-27T14:07:04.070" v="870" actId="478"/>
          <ac:spMkLst>
            <pc:docMk/>
            <pc:sldMk cId="1278749864" sldId="2147480496"/>
            <ac:spMk id="8" creationId="{92E872B8-B4F1-9C31-28B1-E9D5DD373955}"/>
          </ac:spMkLst>
        </pc:spChg>
        <pc:picChg chg="add mod">
          <ac:chgData name="Yoel Kortick" userId="167978f5-7f40-4909-85d5-d4149554ad4e" providerId="ADAL" clId="{257831C5-BA19-44AF-8469-7A0D710E96E3}" dt="2025-07-27T14:07:14.995" v="874" actId="1076"/>
          <ac:picMkLst>
            <pc:docMk/>
            <pc:sldMk cId="1278749864" sldId="2147480496"/>
            <ac:picMk id="3" creationId="{7C0E2980-6986-1080-BA1C-9E8D83B99A4E}"/>
          </ac:picMkLst>
        </pc:picChg>
        <pc:picChg chg="del">
          <ac:chgData name="Yoel Kortick" userId="167978f5-7f40-4909-85d5-d4149554ad4e" providerId="ADAL" clId="{257831C5-BA19-44AF-8469-7A0D710E96E3}" dt="2025-07-27T14:07:01.436" v="869" actId="478"/>
          <ac:picMkLst>
            <pc:docMk/>
            <pc:sldMk cId="1278749864" sldId="2147480496"/>
            <ac:picMk id="11" creationId="{5732E11A-4BA1-B1CE-6E45-C82A8DCE337B}"/>
          </ac:picMkLst>
        </pc:picChg>
      </pc:sldChg>
      <pc:sldChg chg="addSp delSp modSp add mod">
        <pc:chgData name="Yoel Kortick" userId="167978f5-7f40-4909-85d5-d4149554ad4e" providerId="ADAL" clId="{257831C5-BA19-44AF-8469-7A0D710E96E3}" dt="2025-07-27T14:10:44.309" v="963" actId="1582"/>
        <pc:sldMkLst>
          <pc:docMk/>
          <pc:sldMk cId="302971442" sldId="2147480497"/>
        </pc:sldMkLst>
        <pc:spChg chg="del">
          <ac:chgData name="Yoel Kortick" userId="167978f5-7f40-4909-85d5-d4149554ad4e" providerId="ADAL" clId="{257831C5-BA19-44AF-8469-7A0D710E96E3}" dt="2025-07-27T14:08:08.681" v="892" actId="478"/>
          <ac:spMkLst>
            <pc:docMk/>
            <pc:sldMk cId="302971442" sldId="2147480497"/>
            <ac:spMk id="2" creationId="{3716AFBF-89B0-9109-F666-3950D3773D01}"/>
          </ac:spMkLst>
        </pc:spChg>
        <pc:spChg chg="del">
          <ac:chgData name="Yoel Kortick" userId="167978f5-7f40-4909-85d5-d4149554ad4e" providerId="ADAL" clId="{257831C5-BA19-44AF-8469-7A0D710E96E3}" dt="2025-07-27T14:08:08.681" v="892" actId="478"/>
          <ac:spMkLst>
            <pc:docMk/>
            <pc:sldMk cId="302971442" sldId="2147480497"/>
            <ac:spMk id="4" creationId="{FB93F518-33E3-99C8-6789-752AA20DB9A7}"/>
          </ac:spMkLst>
        </pc:spChg>
        <pc:spChg chg="del">
          <ac:chgData name="Yoel Kortick" userId="167978f5-7f40-4909-85d5-d4149554ad4e" providerId="ADAL" clId="{257831C5-BA19-44AF-8469-7A0D710E96E3}" dt="2025-07-27T14:08:08.681" v="892" actId="478"/>
          <ac:spMkLst>
            <pc:docMk/>
            <pc:sldMk cId="302971442" sldId="2147480497"/>
            <ac:spMk id="5" creationId="{D636D882-A500-0CF9-B2AC-C0E83FC2E036}"/>
          </ac:spMkLst>
        </pc:spChg>
        <pc:spChg chg="add mod">
          <ac:chgData name="Yoel Kortick" userId="167978f5-7f40-4909-85d5-d4149554ad4e" providerId="ADAL" clId="{257831C5-BA19-44AF-8469-7A0D710E96E3}" dt="2025-07-27T14:09:52.898" v="946" actId="1582"/>
          <ac:spMkLst>
            <pc:docMk/>
            <pc:sldMk cId="302971442" sldId="2147480497"/>
            <ac:spMk id="7" creationId="{B8E0D9CF-2153-CAE7-2253-F1DE72E59609}"/>
          </ac:spMkLst>
        </pc:spChg>
        <pc:spChg chg="add mod">
          <ac:chgData name="Yoel Kortick" userId="167978f5-7f40-4909-85d5-d4149554ad4e" providerId="ADAL" clId="{257831C5-BA19-44AF-8469-7A0D710E96E3}" dt="2025-07-27T14:09:32.638" v="939" actId="208"/>
          <ac:spMkLst>
            <pc:docMk/>
            <pc:sldMk cId="302971442" sldId="2147480497"/>
            <ac:spMk id="8" creationId="{FEC062B5-B541-9415-FBE0-730C123D4AA4}"/>
          </ac:spMkLst>
        </pc:spChg>
        <pc:spChg chg="add mod">
          <ac:chgData name="Yoel Kortick" userId="167978f5-7f40-4909-85d5-d4149554ad4e" providerId="ADAL" clId="{257831C5-BA19-44AF-8469-7A0D710E96E3}" dt="2025-07-27T14:10:10.693" v="954" actId="1582"/>
          <ac:spMkLst>
            <pc:docMk/>
            <pc:sldMk cId="302971442" sldId="2147480497"/>
            <ac:spMk id="12" creationId="{B31933A4-CF32-3821-64F9-8C144AA85919}"/>
          </ac:spMkLst>
        </pc:spChg>
        <pc:spChg chg="add mod">
          <ac:chgData name="Yoel Kortick" userId="167978f5-7f40-4909-85d5-d4149554ad4e" providerId="ADAL" clId="{257831C5-BA19-44AF-8469-7A0D710E96E3}" dt="2025-07-27T14:09:12.552" v="933" actId="1036"/>
          <ac:spMkLst>
            <pc:docMk/>
            <pc:sldMk cId="302971442" sldId="2147480497"/>
            <ac:spMk id="13" creationId="{3B303D6C-8E0E-CFFA-B032-C8169B7905FE}"/>
          </ac:spMkLst>
        </pc:spChg>
        <pc:spChg chg="add mod">
          <ac:chgData name="Yoel Kortick" userId="167978f5-7f40-4909-85d5-d4149554ad4e" providerId="ADAL" clId="{257831C5-BA19-44AF-8469-7A0D710E96E3}" dt="2025-07-27T14:08:46.945" v="917" actId="1582"/>
          <ac:spMkLst>
            <pc:docMk/>
            <pc:sldMk cId="302971442" sldId="2147480497"/>
            <ac:spMk id="14" creationId="{3EEC9CE1-72B6-E2C4-A77B-DA10D4DC6F49}"/>
          </ac:spMkLst>
        </pc:spChg>
        <pc:spChg chg="add mod">
          <ac:chgData name="Yoel Kortick" userId="167978f5-7f40-4909-85d5-d4149554ad4e" providerId="ADAL" clId="{257831C5-BA19-44AF-8469-7A0D710E96E3}" dt="2025-07-27T14:10:44.309" v="963" actId="1582"/>
          <ac:spMkLst>
            <pc:docMk/>
            <pc:sldMk cId="302971442" sldId="2147480497"/>
            <ac:spMk id="17" creationId="{B5F480C8-1EB2-4453-712F-3A541BB76D02}"/>
          </ac:spMkLst>
        </pc:spChg>
        <pc:spChg chg="add mod">
          <ac:chgData name="Yoel Kortick" userId="167978f5-7f40-4909-85d5-d4149554ad4e" providerId="ADAL" clId="{257831C5-BA19-44AF-8469-7A0D710E96E3}" dt="2025-07-27T14:10:36.003" v="960" actId="208"/>
          <ac:spMkLst>
            <pc:docMk/>
            <pc:sldMk cId="302971442" sldId="2147480497"/>
            <ac:spMk id="18" creationId="{DFFAB226-22EB-D251-7292-A89286CA687A}"/>
          </ac:spMkLst>
        </pc:spChg>
        <pc:picChg chg="del">
          <ac:chgData name="Yoel Kortick" userId="167978f5-7f40-4909-85d5-d4149554ad4e" providerId="ADAL" clId="{257831C5-BA19-44AF-8469-7A0D710E96E3}" dt="2025-07-27T14:08:05.409" v="891" actId="478"/>
          <ac:picMkLst>
            <pc:docMk/>
            <pc:sldMk cId="302971442" sldId="2147480497"/>
            <ac:picMk id="3" creationId="{86650FC2-A65A-4B17-0E73-9195430AEBEC}"/>
          </ac:picMkLst>
        </pc:picChg>
        <pc:picChg chg="add mod">
          <ac:chgData name="Yoel Kortick" userId="167978f5-7f40-4909-85d5-d4149554ad4e" providerId="ADAL" clId="{257831C5-BA19-44AF-8469-7A0D710E96E3}" dt="2025-07-27T14:08:15.901" v="908" actId="1076"/>
          <ac:picMkLst>
            <pc:docMk/>
            <pc:sldMk cId="302971442" sldId="2147480497"/>
            <ac:picMk id="6" creationId="{2CBD0E61-7607-F223-4149-776EB3926C45}"/>
          </ac:picMkLst>
        </pc:picChg>
        <pc:cxnChg chg="mod">
          <ac:chgData name="Yoel Kortick" userId="167978f5-7f40-4909-85d5-d4149554ad4e" providerId="ADAL" clId="{257831C5-BA19-44AF-8469-7A0D710E96E3}" dt="2025-07-27T14:09:37.005" v="941" actId="14100"/>
          <ac:cxnSpMkLst>
            <pc:docMk/>
            <pc:sldMk cId="302971442" sldId="2147480497"/>
            <ac:cxnSpMk id="11" creationId="{44C26AFC-75A9-A927-D12E-90AD01821C10}"/>
          </ac:cxnSpMkLst>
        </pc:cxnChg>
        <pc:cxnChg chg="add mod">
          <ac:chgData name="Yoel Kortick" userId="167978f5-7f40-4909-85d5-d4149554ad4e" providerId="ADAL" clId="{257831C5-BA19-44AF-8469-7A0D710E96E3}" dt="2025-07-27T14:09:01.458" v="922" actId="14100"/>
          <ac:cxnSpMkLst>
            <pc:docMk/>
            <pc:sldMk cId="302971442" sldId="2147480497"/>
            <ac:cxnSpMk id="15" creationId="{46683746-F992-A286-B25F-5C23F2C62054}"/>
          </ac:cxnSpMkLst>
        </pc:cxnChg>
        <pc:cxnChg chg="mod">
          <ac:chgData name="Yoel Kortick" userId="167978f5-7f40-4909-85d5-d4149554ad4e" providerId="ADAL" clId="{257831C5-BA19-44AF-8469-7A0D710E96E3}" dt="2025-07-27T14:09:08.187" v="923" actId="14100"/>
          <ac:cxnSpMkLst>
            <pc:docMk/>
            <pc:sldMk cId="302971442" sldId="2147480497"/>
            <ac:cxnSpMk id="16" creationId="{A3BCCDDE-7798-DD15-8542-ED131F79B806}"/>
          </ac:cxnSpMkLst>
        </pc:cxnChg>
        <pc:cxnChg chg="add del mod">
          <ac:chgData name="Yoel Kortick" userId="167978f5-7f40-4909-85d5-d4149554ad4e" providerId="ADAL" clId="{257831C5-BA19-44AF-8469-7A0D710E96E3}" dt="2025-07-27T14:10:27.690" v="958" actId="478"/>
          <ac:cxnSpMkLst>
            <pc:docMk/>
            <pc:sldMk cId="302971442" sldId="2147480497"/>
            <ac:cxnSpMk id="19" creationId="{ABD23AD5-4096-D9F3-426D-28453499F1F8}"/>
          </ac:cxnSpMkLst>
        </pc:cxnChg>
        <pc:cxnChg chg="mod">
          <ac:chgData name="Yoel Kortick" userId="167978f5-7f40-4909-85d5-d4149554ad4e" providerId="ADAL" clId="{257831C5-BA19-44AF-8469-7A0D710E96E3}" dt="2025-07-27T14:10:38.581" v="962" actId="14100"/>
          <ac:cxnSpMkLst>
            <pc:docMk/>
            <pc:sldMk cId="302971442" sldId="2147480497"/>
            <ac:cxnSpMk id="20" creationId="{7DC2EE00-1005-9EB9-1B80-6A20F552C22F}"/>
          </ac:cxnSpMkLst>
        </pc:cxnChg>
      </pc:sldChg>
      <pc:sldChg chg="addSp delSp modSp add mod">
        <pc:chgData name="Yoel Kortick" userId="167978f5-7f40-4909-85d5-d4149554ad4e" providerId="ADAL" clId="{257831C5-BA19-44AF-8469-7A0D710E96E3}" dt="2025-07-27T15:24:43.776" v="1469" actId="1076"/>
        <pc:sldMkLst>
          <pc:docMk/>
          <pc:sldMk cId="1150543288" sldId="2147480498"/>
        </pc:sldMkLst>
        <pc:spChg chg="del">
          <ac:chgData name="Yoel Kortick" userId="167978f5-7f40-4909-85d5-d4149554ad4e" providerId="ADAL" clId="{257831C5-BA19-44AF-8469-7A0D710E96E3}" dt="2025-07-27T15:24:00.846" v="1438" actId="478"/>
          <ac:spMkLst>
            <pc:docMk/>
            <pc:sldMk cId="1150543288" sldId="2147480498"/>
            <ac:spMk id="2" creationId="{1882E5B8-875E-120F-6EEB-7586819FAEE7}"/>
          </ac:spMkLst>
        </pc:spChg>
        <pc:spChg chg="del">
          <ac:chgData name="Yoel Kortick" userId="167978f5-7f40-4909-85d5-d4149554ad4e" providerId="ADAL" clId="{257831C5-BA19-44AF-8469-7A0D710E96E3}" dt="2025-07-27T15:24:00.846" v="1438" actId="478"/>
          <ac:spMkLst>
            <pc:docMk/>
            <pc:sldMk cId="1150543288" sldId="2147480498"/>
            <ac:spMk id="4" creationId="{E5259C3A-DC3B-39CD-6ABE-BABB70670BA0}"/>
          </ac:spMkLst>
        </pc:spChg>
        <pc:spChg chg="add mod">
          <ac:chgData name="Yoel Kortick" userId="167978f5-7f40-4909-85d5-d4149554ad4e" providerId="ADAL" clId="{257831C5-BA19-44AF-8469-7A0D710E96E3}" dt="2025-07-27T15:24:12.072" v="1456" actId="255"/>
          <ac:spMkLst>
            <pc:docMk/>
            <pc:sldMk cId="1150543288" sldId="2147480498"/>
            <ac:spMk id="5" creationId="{E6DC5891-04B6-BF15-F63F-7A081CF71847}"/>
          </ac:spMkLst>
        </pc:spChg>
        <pc:spChg chg="add mod">
          <ac:chgData name="Yoel Kortick" userId="167978f5-7f40-4909-85d5-d4149554ad4e" providerId="ADAL" clId="{257831C5-BA19-44AF-8469-7A0D710E96E3}" dt="2025-07-27T15:24:40.893" v="1468" actId="1582"/>
          <ac:spMkLst>
            <pc:docMk/>
            <pc:sldMk cId="1150543288" sldId="2147480498"/>
            <ac:spMk id="6" creationId="{299DEB9C-E9E4-E74D-6898-18F18B35DA8C}"/>
          </ac:spMkLst>
        </pc:spChg>
        <pc:spChg chg="add mod">
          <ac:chgData name="Yoel Kortick" userId="167978f5-7f40-4909-85d5-d4149554ad4e" providerId="ADAL" clId="{257831C5-BA19-44AF-8469-7A0D710E96E3}" dt="2025-07-27T15:24:27.741" v="1463" actId="1582"/>
          <ac:spMkLst>
            <pc:docMk/>
            <pc:sldMk cId="1150543288" sldId="2147480498"/>
            <ac:spMk id="8" creationId="{9571FA9D-2135-DF11-B141-A8281ABA2222}"/>
          </ac:spMkLst>
        </pc:spChg>
        <pc:spChg chg="del">
          <ac:chgData name="Yoel Kortick" userId="167978f5-7f40-4909-85d5-d4149554ad4e" providerId="ADAL" clId="{257831C5-BA19-44AF-8469-7A0D710E96E3}" dt="2025-07-27T15:24:00.846" v="1438" actId="478"/>
          <ac:spMkLst>
            <pc:docMk/>
            <pc:sldMk cId="1150543288" sldId="2147480498"/>
            <ac:spMk id="11" creationId="{3DA28B14-A146-CE21-2707-314B3A503156}"/>
          </ac:spMkLst>
        </pc:spChg>
        <pc:spChg chg="del">
          <ac:chgData name="Yoel Kortick" userId="167978f5-7f40-4909-85d5-d4149554ad4e" providerId="ADAL" clId="{257831C5-BA19-44AF-8469-7A0D710E96E3}" dt="2025-07-27T15:24:00.846" v="1438" actId="478"/>
          <ac:spMkLst>
            <pc:docMk/>
            <pc:sldMk cId="1150543288" sldId="2147480498"/>
            <ac:spMk id="12" creationId="{F5C42CA2-73D6-4382-C944-B8E15B0F5B64}"/>
          </ac:spMkLst>
        </pc:spChg>
        <pc:spChg chg="del">
          <ac:chgData name="Yoel Kortick" userId="167978f5-7f40-4909-85d5-d4149554ad4e" providerId="ADAL" clId="{257831C5-BA19-44AF-8469-7A0D710E96E3}" dt="2025-07-27T15:24:00.846" v="1438" actId="478"/>
          <ac:spMkLst>
            <pc:docMk/>
            <pc:sldMk cId="1150543288" sldId="2147480498"/>
            <ac:spMk id="14" creationId="{0C951623-ED16-40A2-7EFA-2B5E4CF397E5}"/>
          </ac:spMkLst>
        </pc:spChg>
        <pc:picChg chg="add mod">
          <ac:chgData name="Yoel Kortick" userId="167978f5-7f40-4909-85d5-d4149554ad4e" providerId="ADAL" clId="{257831C5-BA19-44AF-8469-7A0D710E96E3}" dt="2025-07-27T15:24:31.037" v="1465" actId="1076"/>
          <ac:picMkLst>
            <pc:docMk/>
            <pc:sldMk cId="1150543288" sldId="2147480498"/>
            <ac:picMk id="3" creationId="{391EA476-9012-200F-6998-EACEBC2D5112}"/>
          </ac:picMkLst>
        </pc:picChg>
        <pc:cxnChg chg="add mod">
          <ac:chgData name="Yoel Kortick" userId="167978f5-7f40-4909-85d5-d4149554ad4e" providerId="ADAL" clId="{257831C5-BA19-44AF-8469-7A0D710E96E3}" dt="2025-07-27T15:24:43.776" v="1469" actId="1076"/>
          <ac:cxnSpMkLst>
            <pc:docMk/>
            <pc:sldMk cId="1150543288" sldId="2147480498"/>
            <ac:cxnSpMk id="7" creationId="{B995ED3C-D011-4465-1541-DE0AA6890474}"/>
          </ac:cxnSpMkLst>
        </pc:cxnChg>
        <pc:cxnChg chg="del">
          <ac:chgData name="Yoel Kortick" userId="167978f5-7f40-4909-85d5-d4149554ad4e" providerId="ADAL" clId="{257831C5-BA19-44AF-8469-7A0D710E96E3}" dt="2025-07-27T15:24:00.846" v="1438" actId="478"/>
          <ac:cxnSpMkLst>
            <pc:docMk/>
            <pc:sldMk cId="1150543288" sldId="2147480498"/>
            <ac:cxnSpMk id="16" creationId="{871ADA3C-126A-3878-C297-707E805A6ECD}"/>
          </ac:cxnSpMkLst>
        </pc:cxnChg>
      </pc:sldChg>
      <pc:sldChg chg="delSp modSp add mod">
        <pc:chgData name="Yoel Kortick" userId="167978f5-7f40-4909-85d5-d4149554ad4e" providerId="ADAL" clId="{257831C5-BA19-44AF-8469-7A0D710E96E3}" dt="2025-07-27T15:25:13.533" v="1476" actId="27636"/>
        <pc:sldMkLst>
          <pc:docMk/>
          <pc:sldMk cId="4048564241" sldId="2147480499"/>
        </pc:sldMkLst>
        <pc:spChg chg="mod">
          <ac:chgData name="Yoel Kortick" userId="167978f5-7f40-4909-85d5-d4149554ad4e" providerId="ADAL" clId="{257831C5-BA19-44AF-8469-7A0D710E96E3}" dt="2025-07-27T15:25:13.533" v="1476" actId="27636"/>
          <ac:spMkLst>
            <pc:docMk/>
            <pc:sldMk cId="4048564241" sldId="2147480499"/>
            <ac:spMk id="5" creationId="{7524F824-3F17-26B6-66C2-1471649D8A36}"/>
          </ac:spMkLst>
        </pc:spChg>
        <pc:spChg chg="del">
          <ac:chgData name="Yoel Kortick" userId="167978f5-7f40-4909-85d5-d4149554ad4e" providerId="ADAL" clId="{257831C5-BA19-44AF-8469-7A0D710E96E3}" dt="2025-07-27T15:25:09.072" v="1472" actId="478"/>
          <ac:spMkLst>
            <pc:docMk/>
            <pc:sldMk cId="4048564241" sldId="2147480499"/>
            <ac:spMk id="6" creationId="{FBAAE4F7-2BC2-64FF-00D1-A0F227878136}"/>
          </ac:spMkLst>
        </pc:spChg>
        <pc:spChg chg="del">
          <ac:chgData name="Yoel Kortick" userId="167978f5-7f40-4909-85d5-d4149554ad4e" providerId="ADAL" clId="{257831C5-BA19-44AF-8469-7A0D710E96E3}" dt="2025-07-27T15:25:09.072" v="1472" actId="478"/>
          <ac:spMkLst>
            <pc:docMk/>
            <pc:sldMk cId="4048564241" sldId="2147480499"/>
            <ac:spMk id="8" creationId="{B0466FAD-C3D0-8867-2DE6-23E3151A5EC0}"/>
          </ac:spMkLst>
        </pc:spChg>
        <pc:picChg chg="del">
          <ac:chgData name="Yoel Kortick" userId="167978f5-7f40-4909-85d5-d4149554ad4e" providerId="ADAL" clId="{257831C5-BA19-44AF-8469-7A0D710E96E3}" dt="2025-07-27T15:25:05.940" v="1471" actId="478"/>
          <ac:picMkLst>
            <pc:docMk/>
            <pc:sldMk cId="4048564241" sldId="2147480499"/>
            <ac:picMk id="3" creationId="{812E8C12-F24D-B78F-288A-B8F489A10835}"/>
          </ac:picMkLst>
        </pc:picChg>
        <pc:cxnChg chg="del">
          <ac:chgData name="Yoel Kortick" userId="167978f5-7f40-4909-85d5-d4149554ad4e" providerId="ADAL" clId="{257831C5-BA19-44AF-8469-7A0D710E96E3}" dt="2025-07-27T15:25:09.072" v="1472" actId="478"/>
          <ac:cxnSpMkLst>
            <pc:docMk/>
            <pc:sldMk cId="4048564241" sldId="2147480499"/>
            <ac:cxnSpMk id="7" creationId="{B690D6DE-4876-6D5C-65B8-5645CFF9107B}"/>
          </ac:cxnSpMkLst>
        </pc:cxnChg>
      </pc:sldChg>
      <pc:sldChg chg="addSp delSp modSp add mod">
        <pc:chgData name="Yoel Kortick" userId="167978f5-7f40-4909-85d5-d4149554ad4e" providerId="ADAL" clId="{257831C5-BA19-44AF-8469-7A0D710E96E3}" dt="2025-07-27T15:26:15.531" v="1506" actId="208"/>
        <pc:sldMkLst>
          <pc:docMk/>
          <pc:sldMk cId="365898253" sldId="2147480500"/>
        </pc:sldMkLst>
        <pc:spChg chg="add mod">
          <ac:chgData name="Yoel Kortick" userId="167978f5-7f40-4909-85d5-d4149554ad4e" providerId="ADAL" clId="{257831C5-BA19-44AF-8469-7A0D710E96E3}" dt="2025-07-27T15:25:39.877" v="1495" actId="14100"/>
          <ac:spMkLst>
            <pc:docMk/>
            <pc:sldMk cId="365898253" sldId="2147480500"/>
            <ac:spMk id="3" creationId="{C24A1F3C-4A85-5DC1-D80D-69556D4ACB64}"/>
          </ac:spMkLst>
        </pc:spChg>
        <pc:spChg chg="add mod">
          <ac:chgData name="Yoel Kortick" userId="167978f5-7f40-4909-85d5-d4149554ad4e" providerId="ADAL" clId="{257831C5-BA19-44AF-8469-7A0D710E96E3}" dt="2025-07-27T15:25:56.251" v="1501" actId="1582"/>
          <ac:spMkLst>
            <pc:docMk/>
            <pc:sldMk cId="365898253" sldId="2147480500"/>
            <ac:spMk id="4" creationId="{B3CD10CA-377A-D9E7-447C-C2268A40FC17}"/>
          </ac:spMkLst>
        </pc:spChg>
        <pc:spChg chg="del">
          <ac:chgData name="Yoel Kortick" userId="167978f5-7f40-4909-85d5-d4149554ad4e" providerId="ADAL" clId="{257831C5-BA19-44AF-8469-7A0D710E96E3}" dt="2025-07-27T15:25:32.751" v="1478" actId="478"/>
          <ac:spMkLst>
            <pc:docMk/>
            <pc:sldMk cId="365898253" sldId="2147480500"/>
            <ac:spMk id="5" creationId="{581902A4-7DA3-7570-2A33-1D9AF218F294}"/>
          </ac:spMkLst>
        </pc:spChg>
        <pc:spChg chg="add mod">
          <ac:chgData name="Yoel Kortick" userId="167978f5-7f40-4909-85d5-d4149554ad4e" providerId="ADAL" clId="{257831C5-BA19-44AF-8469-7A0D710E96E3}" dt="2025-07-27T15:26:09.489" v="1504" actId="208"/>
          <ac:spMkLst>
            <pc:docMk/>
            <pc:sldMk cId="365898253" sldId="2147480500"/>
            <ac:spMk id="6" creationId="{976B30E2-184A-941B-86C4-18E9AB6017A0}"/>
          </ac:spMkLst>
        </pc:spChg>
        <pc:picChg chg="add mod ord">
          <ac:chgData name="Yoel Kortick" userId="167978f5-7f40-4909-85d5-d4149554ad4e" providerId="ADAL" clId="{257831C5-BA19-44AF-8469-7A0D710E96E3}" dt="2025-07-27T15:26:15.531" v="1506" actId="208"/>
          <ac:picMkLst>
            <pc:docMk/>
            <pc:sldMk cId="365898253" sldId="2147480500"/>
            <ac:picMk id="2" creationId="{8704B0B2-6432-2E4C-47EC-4AACF446361E}"/>
          </ac:picMkLst>
        </pc:picChg>
        <pc:cxnChg chg="add mod">
          <ac:chgData name="Yoel Kortick" userId="167978f5-7f40-4909-85d5-d4149554ad4e" providerId="ADAL" clId="{257831C5-BA19-44AF-8469-7A0D710E96E3}" dt="2025-07-27T15:26:12.551" v="1505" actId="1076"/>
          <ac:cxnSpMkLst>
            <pc:docMk/>
            <pc:sldMk cId="365898253" sldId="2147480500"/>
            <ac:cxnSpMk id="7" creationId="{66B49D01-ADC8-BD00-019F-7155EA062DB9}"/>
          </ac:cxnSpMkLst>
        </pc:cxnChg>
      </pc:sldChg>
      <pc:sldChg chg="addSp delSp modSp add mod">
        <pc:chgData name="Yoel Kortick" userId="167978f5-7f40-4909-85d5-d4149554ad4e" providerId="ADAL" clId="{257831C5-BA19-44AF-8469-7A0D710E96E3}" dt="2025-07-27T15:27:26.241" v="1583" actId="208"/>
        <pc:sldMkLst>
          <pc:docMk/>
          <pc:sldMk cId="1075988940" sldId="2147480501"/>
        </pc:sldMkLst>
        <pc:spChg chg="mod">
          <ac:chgData name="Yoel Kortick" userId="167978f5-7f40-4909-85d5-d4149554ad4e" providerId="ADAL" clId="{257831C5-BA19-44AF-8469-7A0D710E96E3}" dt="2025-07-27T15:26:50.983" v="1526" actId="20577"/>
          <ac:spMkLst>
            <pc:docMk/>
            <pc:sldMk cId="1075988940" sldId="2147480501"/>
            <ac:spMk id="3" creationId="{6AE8F253-F74F-12AC-F697-28DE3517BFF2}"/>
          </ac:spMkLst>
        </pc:spChg>
        <pc:spChg chg="del">
          <ac:chgData name="Yoel Kortick" userId="167978f5-7f40-4909-85d5-d4149554ad4e" providerId="ADAL" clId="{257831C5-BA19-44AF-8469-7A0D710E96E3}" dt="2025-07-27T15:26:56.237" v="1529" actId="478"/>
          <ac:spMkLst>
            <pc:docMk/>
            <pc:sldMk cId="1075988940" sldId="2147480501"/>
            <ac:spMk id="4" creationId="{7EC4BB65-B906-13AD-B800-43601C787058}"/>
          </ac:spMkLst>
        </pc:spChg>
        <pc:spChg chg="del mod">
          <ac:chgData name="Yoel Kortick" userId="167978f5-7f40-4909-85d5-d4149554ad4e" providerId="ADAL" clId="{257831C5-BA19-44AF-8469-7A0D710E96E3}" dt="2025-07-27T15:26:59.744" v="1532" actId="478"/>
          <ac:spMkLst>
            <pc:docMk/>
            <pc:sldMk cId="1075988940" sldId="2147480501"/>
            <ac:spMk id="6" creationId="{139901AC-5441-1D17-0A10-1400BBA6E007}"/>
          </ac:spMkLst>
        </pc:spChg>
        <pc:spChg chg="add mod">
          <ac:chgData name="Yoel Kortick" userId="167978f5-7f40-4909-85d5-d4149554ad4e" providerId="ADAL" clId="{257831C5-BA19-44AF-8469-7A0D710E96E3}" dt="2025-07-27T15:27:24.471" v="1582" actId="208"/>
          <ac:spMkLst>
            <pc:docMk/>
            <pc:sldMk cId="1075988940" sldId="2147480501"/>
            <ac:spMk id="8" creationId="{B9520D82-6DA3-F919-6154-4A6C5DC19D5B}"/>
          </ac:spMkLst>
        </pc:spChg>
        <pc:picChg chg="del mod">
          <ac:chgData name="Yoel Kortick" userId="167978f5-7f40-4909-85d5-d4149554ad4e" providerId="ADAL" clId="{257831C5-BA19-44AF-8469-7A0D710E96E3}" dt="2025-07-27T15:26:52.946" v="1528" actId="478"/>
          <ac:picMkLst>
            <pc:docMk/>
            <pc:sldMk cId="1075988940" sldId="2147480501"/>
            <ac:picMk id="2" creationId="{6046A853-9D0F-8944-6EEA-77AB27E1138B}"/>
          </ac:picMkLst>
        </pc:picChg>
        <pc:picChg chg="add mod">
          <ac:chgData name="Yoel Kortick" userId="167978f5-7f40-4909-85d5-d4149554ad4e" providerId="ADAL" clId="{257831C5-BA19-44AF-8469-7A0D710E96E3}" dt="2025-07-27T15:27:26.241" v="1583" actId="208"/>
          <ac:picMkLst>
            <pc:docMk/>
            <pc:sldMk cId="1075988940" sldId="2147480501"/>
            <ac:picMk id="5" creationId="{7220ED87-DED9-C5A9-B99B-27373612566C}"/>
          </ac:picMkLst>
        </pc:picChg>
        <pc:cxnChg chg="del">
          <ac:chgData name="Yoel Kortick" userId="167978f5-7f40-4909-85d5-d4149554ad4e" providerId="ADAL" clId="{257831C5-BA19-44AF-8469-7A0D710E96E3}" dt="2025-07-27T15:26:57.498" v="1530" actId="478"/>
          <ac:cxnSpMkLst>
            <pc:docMk/>
            <pc:sldMk cId="1075988940" sldId="2147480501"/>
            <ac:cxnSpMk id="7" creationId="{F6579058-D466-FEFD-E4CF-27AF49F91C66}"/>
          </ac:cxnSpMkLst>
        </pc:cxnChg>
        <pc:cxnChg chg="add mod">
          <ac:chgData name="Yoel Kortick" userId="167978f5-7f40-4909-85d5-d4149554ad4e" providerId="ADAL" clId="{257831C5-BA19-44AF-8469-7A0D710E96E3}" dt="2025-07-27T15:27:20.632" v="1581" actId="1035"/>
          <ac:cxnSpMkLst>
            <pc:docMk/>
            <pc:sldMk cId="1075988940" sldId="2147480501"/>
            <ac:cxnSpMk id="11" creationId="{01FE31E3-1A11-927A-4C4B-FD38E4241B9C}"/>
          </ac:cxnSpMkLst>
        </pc:cxnChg>
      </pc:sldChg>
      <pc:sldChg chg="addSp delSp modSp add mod">
        <pc:chgData name="Yoel Kortick" userId="167978f5-7f40-4909-85d5-d4149554ad4e" providerId="ADAL" clId="{257831C5-BA19-44AF-8469-7A0D710E96E3}" dt="2025-07-27T15:28:28.723" v="1632" actId="478"/>
        <pc:sldMkLst>
          <pc:docMk/>
          <pc:sldMk cId="1782541190" sldId="2147480502"/>
        </pc:sldMkLst>
        <pc:spChg chg="add del mod">
          <ac:chgData name="Yoel Kortick" userId="167978f5-7f40-4909-85d5-d4149554ad4e" providerId="ADAL" clId="{257831C5-BA19-44AF-8469-7A0D710E96E3}" dt="2025-07-27T15:28:28.723" v="1632" actId="478"/>
          <ac:spMkLst>
            <pc:docMk/>
            <pc:sldMk cId="1782541190" sldId="2147480502"/>
            <ac:spMk id="2" creationId="{A09E2CEC-0103-696A-04EC-461A581172AA}"/>
          </ac:spMkLst>
        </pc:spChg>
        <pc:spChg chg="mod">
          <ac:chgData name="Yoel Kortick" userId="167978f5-7f40-4909-85d5-d4149554ad4e" providerId="ADAL" clId="{257831C5-BA19-44AF-8469-7A0D710E96E3}" dt="2025-07-27T15:27:40.649" v="1585"/>
          <ac:spMkLst>
            <pc:docMk/>
            <pc:sldMk cId="1782541190" sldId="2147480502"/>
            <ac:spMk id="3" creationId="{46CF4150-A713-FD8F-B930-FA68FF7AFBCC}"/>
          </ac:spMkLst>
        </pc:spChg>
        <pc:spChg chg="add mod">
          <ac:chgData name="Yoel Kortick" userId="167978f5-7f40-4909-85d5-d4149554ad4e" providerId="ADAL" clId="{257831C5-BA19-44AF-8469-7A0D710E96E3}" dt="2025-07-27T15:28:22.002" v="1629" actId="208"/>
          <ac:spMkLst>
            <pc:docMk/>
            <pc:sldMk cId="1782541190" sldId="2147480502"/>
            <ac:spMk id="6" creationId="{F280F585-9FE3-EB04-9968-0C4D87891FF0}"/>
          </ac:spMkLst>
        </pc:spChg>
        <pc:spChg chg="del">
          <ac:chgData name="Yoel Kortick" userId="167978f5-7f40-4909-85d5-d4149554ad4e" providerId="ADAL" clId="{257831C5-BA19-44AF-8469-7A0D710E96E3}" dt="2025-07-27T15:27:43.666" v="1588" actId="478"/>
          <ac:spMkLst>
            <pc:docMk/>
            <pc:sldMk cId="1782541190" sldId="2147480502"/>
            <ac:spMk id="8" creationId="{AF40E088-E0BA-E043-1A8A-5D80C08C30B9}"/>
          </ac:spMkLst>
        </pc:spChg>
        <pc:spChg chg="add mod">
          <ac:chgData name="Yoel Kortick" userId="167978f5-7f40-4909-85d5-d4149554ad4e" providerId="ADAL" clId="{257831C5-BA19-44AF-8469-7A0D710E96E3}" dt="2025-07-27T15:28:17.877" v="1627" actId="1037"/>
          <ac:spMkLst>
            <pc:docMk/>
            <pc:sldMk cId="1782541190" sldId="2147480502"/>
            <ac:spMk id="12" creationId="{58ACAF75-E893-1116-3139-01E66E1BF0AF}"/>
          </ac:spMkLst>
        </pc:spChg>
        <pc:picChg chg="add mod ord">
          <ac:chgData name="Yoel Kortick" userId="167978f5-7f40-4909-85d5-d4149554ad4e" providerId="ADAL" clId="{257831C5-BA19-44AF-8469-7A0D710E96E3}" dt="2025-07-27T15:28:09.837" v="1617" actId="167"/>
          <ac:picMkLst>
            <pc:docMk/>
            <pc:sldMk cId="1782541190" sldId="2147480502"/>
            <ac:picMk id="4" creationId="{3725C35F-AFE8-0F0A-CB7A-4E18E74973CE}"/>
          </ac:picMkLst>
        </pc:picChg>
        <pc:picChg chg="del">
          <ac:chgData name="Yoel Kortick" userId="167978f5-7f40-4909-85d5-d4149554ad4e" providerId="ADAL" clId="{257831C5-BA19-44AF-8469-7A0D710E96E3}" dt="2025-07-27T15:27:41.903" v="1586" actId="478"/>
          <ac:picMkLst>
            <pc:docMk/>
            <pc:sldMk cId="1782541190" sldId="2147480502"/>
            <ac:picMk id="5" creationId="{05DD4DE0-81B0-2749-FC1E-DAA3C2D56AD9}"/>
          </ac:picMkLst>
        </pc:picChg>
        <pc:cxnChg chg="add mod">
          <ac:chgData name="Yoel Kortick" userId="167978f5-7f40-4909-85d5-d4149554ad4e" providerId="ADAL" clId="{257831C5-BA19-44AF-8469-7A0D710E96E3}" dt="2025-07-27T15:28:26.927" v="1631" actId="14100"/>
          <ac:cxnSpMkLst>
            <pc:docMk/>
            <pc:sldMk cId="1782541190" sldId="2147480502"/>
            <ac:cxnSpMk id="7" creationId="{CF618630-9468-1AC0-5602-5980650795E5}"/>
          </ac:cxnSpMkLst>
        </pc:cxnChg>
        <pc:cxnChg chg="del">
          <ac:chgData name="Yoel Kortick" userId="167978f5-7f40-4909-85d5-d4149554ad4e" providerId="ADAL" clId="{257831C5-BA19-44AF-8469-7A0D710E96E3}" dt="2025-07-27T15:27:42.722" v="1587" actId="478"/>
          <ac:cxnSpMkLst>
            <pc:docMk/>
            <pc:sldMk cId="1782541190" sldId="2147480502"/>
            <ac:cxnSpMk id="11" creationId="{EDE8879B-5AB4-2D19-4178-FF73F71723B2}"/>
          </ac:cxnSpMkLst>
        </pc:cxnChg>
      </pc:sldChg>
      <pc:sldChg chg="addSp delSp modSp add mod">
        <pc:chgData name="Yoel Kortick" userId="167978f5-7f40-4909-85d5-d4149554ad4e" providerId="ADAL" clId="{257831C5-BA19-44AF-8469-7A0D710E96E3}" dt="2025-07-27T15:30:10.627" v="1675" actId="1582"/>
        <pc:sldMkLst>
          <pc:docMk/>
          <pc:sldMk cId="643641140" sldId="2147480503"/>
        </pc:sldMkLst>
        <pc:spChg chg="mod">
          <ac:chgData name="Yoel Kortick" userId="167978f5-7f40-4909-85d5-d4149554ad4e" providerId="ADAL" clId="{257831C5-BA19-44AF-8469-7A0D710E96E3}" dt="2025-07-27T15:28:49.872" v="1634"/>
          <ac:spMkLst>
            <pc:docMk/>
            <pc:sldMk cId="643641140" sldId="2147480503"/>
            <ac:spMk id="3" creationId="{B6F9294B-0B41-D123-4A17-278426D7D8A2}"/>
          </ac:spMkLst>
        </pc:spChg>
        <pc:spChg chg="add mod">
          <ac:chgData name="Yoel Kortick" userId="167978f5-7f40-4909-85d5-d4149554ad4e" providerId="ADAL" clId="{257831C5-BA19-44AF-8469-7A0D710E96E3}" dt="2025-07-27T15:30:10.627" v="1675" actId="1582"/>
          <ac:spMkLst>
            <pc:docMk/>
            <pc:sldMk cId="643641140" sldId="2147480503"/>
            <ac:spMk id="5" creationId="{612BC5DE-D42D-59EA-7C91-F003EDC50428}"/>
          </ac:spMkLst>
        </pc:spChg>
        <pc:spChg chg="del">
          <ac:chgData name="Yoel Kortick" userId="167978f5-7f40-4909-85d5-d4149554ad4e" providerId="ADAL" clId="{257831C5-BA19-44AF-8469-7A0D710E96E3}" dt="2025-07-27T15:29:10.011" v="1636" actId="478"/>
          <ac:spMkLst>
            <pc:docMk/>
            <pc:sldMk cId="643641140" sldId="2147480503"/>
            <ac:spMk id="6" creationId="{9B221C2A-7811-50B9-7B45-820D34FF33B8}"/>
          </ac:spMkLst>
        </pc:spChg>
        <pc:spChg chg="add mod">
          <ac:chgData name="Yoel Kortick" userId="167978f5-7f40-4909-85d5-d4149554ad4e" providerId="ADAL" clId="{257831C5-BA19-44AF-8469-7A0D710E96E3}" dt="2025-07-27T15:29:55.171" v="1670" actId="1076"/>
          <ac:spMkLst>
            <pc:docMk/>
            <pc:sldMk cId="643641140" sldId="2147480503"/>
            <ac:spMk id="8" creationId="{215337AD-0CE7-7C23-006A-1098F3E36F9A}"/>
          </ac:spMkLst>
        </pc:spChg>
        <pc:spChg chg="del">
          <ac:chgData name="Yoel Kortick" userId="167978f5-7f40-4909-85d5-d4149554ad4e" providerId="ADAL" clId="{257831C5-BA19-44AF-8469-7A0D710E96E3}" dt="2025-07-27T15:29:10.011" v="1636" actId="478"/>
          <ac:spMkLst>
            <pc:docMk/>
            <pc:sldMk cId="643641140" sldId="2147480503"/>
            <ac:spMk id="12" creationId="{6B13DC41-3DCA-212F-E975-93E514897228}"/>
          </ac:spMkLst>
        </pc:spChg>
        <pc:spChg chg="add mod">
          <ac:chgData name="Yoel Kortick" userId="167978f5-7f40-4909-85d5-d4149554ad4e" providerId="ADAL" clId="{257831C5-BA19-44AF-8469-7A0D710E96E3}" dt="2025-07-27T15:30:10.627" v="1675" actId="1582"/>
          <ac:spMkLst>
            <pc:docMk/>
            <pc:sldMk cId="643641140" sldId="2147480503"/>
            <ac:spMk id="13" creationId="{DA8631F9-E1BE-479E-8A52-F33F0B257BA4}"/>
          </ac:spMkLst>
        </pc:spChg>
        <pc:spChg chg="add mod">
          <ac:chgData name="Yoel Kortick" userId="167978f5-7f40-4909-85d5-d4149554ad4e" providerId="ADAL" clId="{257831C5-BA19-44AF-8469-7A0D710E96E3}" dt="2025-07-27T15:29:44.643" v="1667" actId="1076"/>
          <ac:spMkLst>
            <pc:docMk/>
            <pc:sldMk cId="643641140" sldId="2147480503"/>
            <ac:spMk id="15" creationId="{8E1EB3D4-BD90-304D-B46A-B6051C2DD81C}"/>
          </ac:spMkLst>
        </pc:spChg>
        <pc:picChg chg="add mod">
          <ac:chgData name="Yoel Kortick" userId="167978f5-7f40-4909-85d5-d4149554ad4e" providerId="ADAL" clId="{257831C5-BA19-44AF-8469-7A0D710E96E3}" dt="2025-07-27T15:30:04.274" v="1674" actId="1076"/>
          <ac:picMkLst>
            <pc:docMk/>
            <pc:sldMk cId="643641140" sldId="2147480503"/>
            <ac:picMk id="2" creationId="{E7DCFBAB-B4E0-3C39-760E-26175E18DB1D}"/>
          </ac:picMkLst>
        </pc:picChg>
        <pc:picChg chg="del">
          <ac:chgData name="Yoel Kortick" userId="167978f5-7f40-4909-85d5-d4149554ad4e" providerId="ADAL" clId="{257831C5-BA19-44AF-8469-7A0D710E96E3}" dt="2025-07-27T15:28:51.912" v="1635" actId="478"/>
          <ac:picMkLst>
            <pc:docMk/>
            <pc:sldMk cId="643641140" sldId="2147480503"/>
            <ac:picMk id="4" creationId="{3A293C81-A572-28EF-05DC-51FA6C38EEAB}"/>
          </ac:picMkLst>
        </pc:picChg>
        <pc:cxnChg chg="del">
          <ac:chgData name="Yoel Kortick" userId="167978f5-7f40-4909-85d5-d4149554ad4e" providerId="ADAL" clId="{257831C5-BA19-44AF-8469-7A0D710E96E3}" dt="2025-07-27T15:29:10.011" v="1636" actId="478"/>
          <ac:cxnSpMkLst>
            <pc:docMk/>
            <pc:sldMk cId="643641140" sldId="2147480503"/>
            <ac:cxnSpMk id="7" creationId="{5F02AC97-2390-E2E8-FD50-AB98ABEF50E9}"/>
          </ac:cxnSpMkLst>
        </pc:cxnChg>
        <pc:cxnChg chg="add mod">
          <ac:chgData name="Yoel Kortick" userId="167978f5-7f40-4909-85d5-d4149554ad4e" providerId="ADAL" clId="{257831C5-BA19-44AF-8469-7A0D710E96E3}" dt="2025-07-27T15:30:01.267" v="1672" actId="14100"/>
          <ac:cxnSpMkLst>
            <pc:docMk/>
            <pc:sldMk cId="643641140" sldId="2147480503"/>
            <ac:cxnSpMk id="11" creationId="{0C5150B2-7E74-644C-1667-BC7A2BF21D3A}"/>
          </ac:cxnSpMkLst>
        </pc:cxnChg>
        <pc:cxnChg chg="add mod">
          <ac:chgData name="Yoel Kortick" userId="167978f5-7f40-4909-85d5-d4149554ad4e" providerId="ADAL" clId="{257831C5-BA19-44AF-8469-7A0D710E96E3}" dt="2025-07-27T15:29:52.279" v="1669" actId="14100"/>
          <ac:cxnSpMkLst>
            <pc:docMk/>
            <pc:sldMk cId="643641140" sldId="2147480503"/>
            <ac:cxnSpMk id="14" creationId="{7C77BA88-EE3B-EA9B-91EC-0998C2C03F14}"/>
          </ac:cxnSpMkLst>
        </pc:cxnChg>
      </pc:sldChg>
      <pc:sldChg chg="addSp delSp modSp add mod">
        <pc:chgData name="Yoel Kortick" userId="167978f5-7f40-4909-85d5-d4149554ad4e" providerId="ADAL" clId="{257831C5-BA19-44AF-8469-7A0D710E96E3}" dt="2025-07-27T15:31:25.190" v="1695" actId="11529"/>
        <pc:sldMkLst>
          <pc:docMk/>
          <pc:sldMk cId="2542221873" sldId="2147480504"/>
        </pc:sldMkLst>
        <pc:spChg chg="mod">
          <ac:chgData name="Yoel Kortick" userId="167978f5-7f40-4909-85d5-d4149554ad4e" providerId="ADAL" clId="{257831C5-BA19-44AF-8469-7A0D710E96E3}" dt="2025-07-27T15:30:29.831" v="1679" actId="20577"/>
          <ac:spMkLst>
            <pc:docMk/>
            <pc:sldMk cId="2542221873" sldId="2147480504"/>
            <ac:spMk id="3" creationId="{3507B033-EFA5-8B95-89D5-E33ED69B58F9}"/>
          </ac:spMkLst>
        </pc:spChg>
        <pc:spChg chg="mod">
          <ac:chgData name="Yoel Kortick" userId="167978f5-7f40-4909-85d5-d4149554ad4e" providerId="ADAL" clId="{257831C5-BA19-44AF-8469-7A0D710E96E3}" dt="2025-07-27T15:31:15.309" v="1693" actId="14100"/>
          <ac:spMkLst>
            <pc:docMk/>
            <pc:sldMk cId="2542221873" sldId="2147480504"/>
            <ac:spMk id="5" creationId="{95B175C7-4CAC-D179-401A-14ED15F84B01}"/>
          </ac:spMkLst>
        </pc:spChg>
        <pc:spChg chg="mod">
          <ac:chgData name="Yoel Kortick" userId="167978f5-7f40-4909-85d5-d4149554ad4e" providerId="ADAL" clId="{257831C5-BA19-44AF-8469-7A0D710E96E3}" dt="2025-07-27T15:31:19.990" v="1694" actId="1076"/>
          <ac:spMkLst>
            <pc:docMk/>
            <pc:sldMk cId="2542221873" sldId="2147480504"/>
            <ac:spMk id="8" creationId="{C59CDF46-EFFF-3F4B-7EFA-4C508D1100B9}"/>
          </ac:spMkLst>
        </pc:spChg>
        <pc:spChg chg="del">
          <ac:chgData name="Yoel Kortick" userId="167978f5-7f40-4909-85d5-d4149554ad4e" providerId="ADAL" clId="{257831C5-BA19-44AF-8469-7A0D710E96E3}" dt="2025-07-27T15:30:48.279" v="1685" actId="478"/>
          <ac:spMkLst>
            <pc:docMk/>
            <pc:sldMk cId="2542221873" sldId="2147480504"/>
            <ac:spMk id="13" creationId="{AA07BED8-C79F-BDCD-82C9-089154FC3811}"/>
          </ac:spMkLst>
        </pc:spChg>
        <pc:spChg chg="del">
          <ac:chgData name="Yoel Kortick" userId="167978f5-7f40-4909-85d5-d4149554ad4e" providerId="ADAL" clId="{257831C5-BA19-44AF-8469-7A0D710E96E3}" dt="2025-07-27T15:30:47.394" v="1684" actId="478"/>
          <ac:spMkLst>
            <pc:docMk/>
            <pc:sldMk cId="2542221873" sldId="2147480504"/>
            <ac:spMk id="15" creationId="{4DBD0BB4-860C-39F5-9D1B-4DA8716CA1AC}"/>
          </ac:spMkLst>
        </pc:spChg>
        <pc:picChg chg="del">
          <ac:chgData name="Yoel Kortick" userId="167978f5-7f40-4909-85d5-d4149554ad4e" providerId="ADAL" clId="{257831C5-BA19-44AF-8469-7A0D710E96E3}" dt="2025-07-27T15:30:39.496" v="1680" actId="478"/>
          <ac:picMkLst>
            <pc:docMk/>
            <pc:sldMk cId="2542221873" sldId="2147480504"/>
            <ac:picMk id="2" creationId="{C4ECE643-CFB5-6764-DBF0-C79CCFEEF7FB}"/>
          </ac:picMkLst>
        </pc:picChg>
        <pc:picChg chg="add mod ord">
          <ac:chgData name="Yoel Kortick" userId="167978f5-7f40-4909-85d5-d4149554ad4e" providerId="ADAL" clId="{257831C5-BA19-44AF-8469-7A0D710E96E3}" dt="2025-07-27T15:31:08.322" v="1691" actId="167"/>
          <ac:picMkLst>
            <pc:docMk/>
            <pc:sldMk cId="2542221873" sldId="2147480504"/>
            <ac:picMk id="4" creationId="{06F0384D-F6B0-DC8F-C74D-E3F857C619AC}"/>
          </ac:picMkLst>
        </pc:picChg>
        <pc:cxnChg chg="add">
          <ac:chgData name="Yoel Kortick" userId="167978f5-7f40-4909-85d5-d4149554ad4e" providerId="ADAL" clId="{257831C5-BA19-44AF-8469-7A0D710E96E3}" dt="2025-07-27T15:31:25.190" v="1695" actId="11529"/>
          <ac:cxnSpMkLst>
            <pc:docMk/>
            <pc:sldMk cId="2542221873" sldId="2147480504"/>
            <ac:cxnSpMk id="7" creationId="{6F5ECD81-842A-6391-BB72-77C90B25BDEF}"/>
          </ac:cxnSpMkLst>
        </pc:cxnChg>
        <pc:cxnChg chg="del">
          <ac:chgData name="Yoel Kortick" userId="167978f5-7f40-4909-85d5-d4149554ad4e" providerId="ADAL" clId="{257831C5-BA19-44AF-8469-7A0D710E96E3}" dt="2025-07-27T15:30:45.664" v="1682" actId="478"/>
          <ac:cxnSpMkLst>
            <pc:docMk/>
            <pc:sldMk cId="2542221873" sldId="2147480504"/>
            <ac:cxnSpMk id="11" creationId="{CD24FCA3-5638-5778-F3E0-735227CD7A0D}"/>
          </ac:cxnSpMkLst>
        </pc:cxnChg>
        <pc:cxnChg chg="del">
          <ac:chgData name="Yoel Kortick" userId="167978f5-7f40-4909-85d5-d4149554ad4e" providerId="ADAL" clId="{257831C5-BA19-44AF-8469-7A0D710E96E3}" dt="2025-07-27T15:30:46.700" v="1683" actId="478"/>
          <ac:cxnSpMkLst>
            <pc:docMk/>
            <pc:sldMk cId="2542221873" sldId="2147480504"/>
            <ac:cxnSpMk id="14" creationId="{AEAB5D4B-C2EB-0D6C-EB76-48AA04214FDA}"/>
          </ac:cxnSpMkLst>
        </pc:cxnChg>
      </pc:sldChg>
      <pc:sldChg chg="addSp delSp modSp add mod">
        <pc:chgData name="Yoel Kortick" userId="167978f5-7f40-4909-85d5-d4149554ad4e" providerId="ADAL" clId="{257831C5-BA19-44AF-8469-7A0D710E96E3}" dt="2025-07-27T15:32:40.961" v="1741" actId="208"/>
        <pc:sldMkLst>
          <pc:docMk/>
          <pc:sldMk cId="2737364390" sldId="2147480505"/>
        </pc:sldMkLst>
        <pc:spChg chg="del">
          <ac:chgData name="Yoel Kortick" userId="167978f5-7f40-4909-85d5-d4149554ad4e" providerId="ADAL" clId="{257831C5-BA19-44AF-8469-7A0D710E96E3}" dt="2025-07-27T15:31:49.332" v="1699" actId="478"/>
          <ac:spMkLst>
            <pc:docMk/>
            <pc:sldMk cId="2737364390" sldId="2147480505"/>
            <ac:spMk id="3" creationId="{68D5752D-CD3B-53F4-3885-6FA3C7711D62}"/>
          </ac:spMkLst>
        </pc:spChg>
        <pc:spChg chg="del">
          <ac:chgData name="Yoel Kortick" userId="167978f5-7f40-4909-85d5-d4149554ad4e" providerId="ADAL" clId="{257831C5-BA19-44AF-8469-7A0D710E96E3}" dt="2025-07-27T15:31:46.896" v="1698" actId="478"/>
          <ac:spMkLst>
            <pc:docMk/>
            <pc:sldMk cId="2737364390" sldId="2147480505"/>
            <ac:spMk id="5" creationId="{501C8E42-12F9-D84E-5B2D-D22AC4D4BFC2}"/>
          </ac:spMkLst>
        </pc:spChg>
        <pc:spChg chg="add mod">
          <ac:chgData name="Yoel Kortick" userId="167978f5-7f40-4909-85d5-d4149554ad4e" providerId="ADAL" clId="{257831C5-BA19-44AF-8469-7A0D710E96E3}" dt="2025-07-27T15:31:52.145" v="1716" actId="1036"/>
          <ac:spMkLst>
            <pc:docMk/>
            <pc:sldMk cId="2737364390" sldId="2147480505"/>
            <ac:spMk id="6" creationId="{B282EF34-E82B-F5A4-7116-1D64BA1953D9}"/>
          </ac:spMkLst>
        </pc:spChg>
        <pc:spChg chg="del">
          <ac:chgData name="Yoel Kortick" userId="167978f5-7f40-4909-85d5-d4149554ad4e" providerId="ADAL" clId="{257831C5-BA19-44AF-8469-7A0D710E96E3}" dt="2025-07-27T15:31:46.896" v="1698" actId="478"/>
          <ac:spMkLst>
            <pc:docMk/>
            <pc:sldMk cId="2737364390" sldId="2147480505"/>
            <ac:spMk id="8" creationId="{DCA572A7-987C-B4D0-2776-BEC140875287}"/>
          </ac:spMkLst>
        </pc:spChg>
        <pc:spChg chg="add mod">
          <ac:chgData name="Yoel Kortick" userId="167978f5-7f40-4909-85d5-d4149554ad4e" providerId="ADAL" clId="{257831C5-BA19-44AF-8469-7A0D710E96E3}" dt="2025-07-27T15:32:38.143" v="1740" actId="208"/>
          <ac:spMkLst>
            <pc:docMk/>
            <pc:sldMk cId="2737364390" sldId="2147480505"/>
            <ac:spMk id="11" creationId="{33869417-1211-4FD9-7920-2C6DD418F32C}"/>
          </ac:spMkLst>
        </pc:spChg>
        <pc:spChg chg="add mod">
          <ac:chgData name="Yoel Kortick" userId="167978f5-7f40-4909-85d5-d4149554ad4e" providerId="ADAL" clId="{257831C5-BA19-44AF-8469-7A0D710E96E3}" dt="2025-07-27T15:32:30.851" v="1737" actId="208"/>
          <ac:spMkLst>
            <pc:docMk/>
            <pc:sldMk cId="2737364390" sldId="2147480505"/>
            <ac:spMk id="12" creationId="{32A8D326-1F1C-1A5A-06C9-5E1F49C402AA}"/>
          </ac:spMkLst>
        </pc:spChg>
        <pc:spChg chg="add mod">
          <ac:chgData name="Yoel Kortick" userId="167978f5-7f40-4909-85d5-d4149554ad4e" providerId="ADAL" clId="{257831C5-BA19-44AF-8469-7A0D710E96E3}" dt="2025-07-27T15:32:17.805" v="1732" actId="1582"/>
          <ac:spMkLst>
            <pc:docMk/>
            <pc:sldMk cId="2737364390" sldId="2147480505"/>
            <ac:spMk id="13" creationId="{5DE0BDFA-313C-EBBE-C1F8-43ABA0F58C2F}"/>
          </ac:spMkLst>
        </pc:spChg>
        <pc:spChg chg="add mod">
          <ac:chgData name="Yoel Kortick" userId="167978f5-7f40-4909-85d5-d4149554ad4e" providerId="ADAL" clId="{257831C5-BA19-44AF-8469-7A0D710E96E3}" dt="2025-07-27T15:32:17.805" v="1732" actId="1582"/>
          <ac:spMkLst>
            <pc:docMk/>
            <pc:sldMk cId="2737364390" sldId="2147480505"/>
            <ac:spMk id="14" creationId="{424A0125-6F45-E6B5-D328-5EF5865E6B59}"/>
          </ac:spMkLst>
        </pc:spChg>
        <pc:picChg chg="add mod">
          <ac:chgData name="Yoel Kortick" userId="167978f5-7f40-4909-85d5-d4149554ad4e" providerId="ADAL" clId="{257831C5-BA19-44AF-8469-7A0D710E96E3}" dt="2025-07-27T15:32:40.961" v="1741" actId="208"/>
          <ac:picMkLst>
            <pc:docMk/>
            <pc:sldMk cId="2737364390" sldId="2147480505"/>
            <ac:picMk id="2" creationId="{1653AFEA-311E-6746-13D6-2C86F65A4A57}"/>
          </ac:picMkLst>
        </pc:picChg>
        <pc:picChg chg="del">
          <ac:chgData name="Yoel Kortick" userId="167978f5-7f40-4909-85d5-d4149554ad4e" providerId="ADAL" clId="{257831C5-BA19-44AF-8469-7A0D710E96E3}" dt="2025-07-27T15:31:43.967" v="1697" actId="478"/>
          <ac:picMkLst>
            <pc:docMk/>
            <pc:sldMk cId="2737364390" sldId="2147480505"/>
            <ac:picMk id="4" creationId="{3E016EB4-7F05-45D3-163A-307E36870406}"/>
          </ac:picMkLst>
        </pc:picChg>
        <pc:cxnChg chg="del">
          <ac:chgData name="Yoel Kortick" userId="167978f5-7f40-4909-85d5-d4149554ad4e" providerId="ADAL" clId="{257831C5-BA19-44AF-8469-7A0D710E96E3}" dt="2025-07-27T15:31:46.896" v="1698" actId="478"/>
          <ac:cxnSpMkLst>
            <pc:docMk/>
            <pc:sldMk cId="2737364390" sldId="2147480505"/>
            <ac:cxnSpMk id="7" creationId="{F8F43DDF-3E5D-01D1-E4F6-DFF69DE40E99}"/>
          </ac:cxnSpMkLst>
        </pc:cxnChg>
        <pc:cxnChg chg="add mod">
          <ac:chgData name="Yoel Kortick" userId="167978f5-7f40-4909-85d5-d4149554ad4e" providerId="ADAL" clId="{257831C5-BA19-44AF-8469-7A0D710E96E3}" dt="2025-07-27T15:32:20.396" v="1733" actId="1076"/>
          <ac:cxnSpMkLst>
            <pc:docMk/>
            <pc:sldMk cId="2737364390" sldId="2147480505"/>
            <ac:cxnSpMk id="15" creationId="{9CE6A216-6BBA-8F94-6C5B-64D4C404FC3C}"/>
          </ac:cxnSpMkLst>
        </pc:cxnChg>
        <pc:cxnChg chg="add mod">
          <ac:chgData name="Yoel Kortick" userId="167978f5-7f40-4909-85d5-d4149554ad4e" providerId="ADAL" clId="{257831C5-BA19-44AF-8469-7A0D710E96E3}" dt="2025-07-27T15:32:22.674" v="1734" actId="1076"/>
          <ac:cxnSpMkLst>
            <pc:docMk/>
            <pc:sldMk cId="2737364390" sldId="2147480505"/>
            <ac:cxnSpMk id="16" creationId="{E6F06D75-71EA-5389-146D-4A3B920E99E8}"/>
          </ac:cxnSpMkLst>
        </pc:cxnChg>
      </pc:sldChg>
      <pc:sldChg chg="addSp delSp modSp add mod">
        <pc:chgData name="Yoel Kortick" userId="167978f5-7f40-4909-85d5-d4149554ad4e" providerId="ADAL" clId="{257831C5-BA19-44AF-8469-7A0D710E96E3}" dt="2025-07-27T15:34:16.733" v="1804" actId="1582"/>
        <pc:sldMkLst>
          <pc:docMk/>
          <pc:sldMk cId="3735207074" sldId="2147480506"/>
        </pc:sldMkLst>
        <pc:spChg chg="add mod">
          <ac:chgData name="Yoel Kortick" userId="167978f5-7f40-4909-85d5-d4149554ad4e" providerId="ADAL" clId="{257831C5-BA19-44AF-8469-7A0D710E96E3}" dt="2025-07-27T15:33:40.570" v="1787" actId="208"/>
          <ac:spMkLst>
            <pc:docMk/>
            <pc:sldMk cId="3735207074" sldId="2147480506"/>
            <ac:spMk id="4" creationId="{551E6429-EBB1-5262-BE5E-E5F84AA8E89B}"/>
          </ac:spMkLst>
        </pc:spChg>
        <pc:spChg chg="add mod">
          <ac:chgData name="Yoel Kortick" userId="167978f5-7f40-4909-85d5-d4149554ad4e" providerId="ADAL" clId="{257831C5-BA19-44AF-8469-7A0D710E96E3}" dt="2025-07-27T15:34:16.733" v="1804" actId="1582"/>
          <ac:spMkLst>
            <pc:docMk/>
            <pc:sldMk cId="3735207074" sldId="2147480506"/>
            <ac:spMk id="5" creationId="{A45F34C6-9575-EFCA-5783-B3B891BC65EF}"/>
          </ac:spMkLst>
        </pc:spChg>
        <pc:spChg chg="del">
          <ac:chgData name="Yoel Kortick" userId="167978f5-7f40-4909-85d5-d4149554ad4e" providerId="ADAL" clId="{257831C5-BA19-44AF-8469-7A0D710E96E3}" dt="2025-07-27T15:33:04.728" v="1749" actId="478"/>
          <ac:spMkLst>
            <pc:docMk/>
            <pc:sldMk cId="3735207074" sldId="2147480506"/>
            <ac:spMk id="6" creationId="{1DECF24E-3E5D-FDD3-7E72-B575763291F8}"/>
          </ac:spMkLst>
        </pc:spChg>
        <pc:spChg chg="add mod">
          <ac:chgData name="Yoel Kortick" userId="167978f5-7f40-4909-85d5-d4149554ad4e" providerId="ADAL" clId="{257831C5-BA19-44AF-8469-7A0D710E96E3}" dt="2025-07-27T15:34:07.877" v="1803" actId="1037"/>
          <ac:spMkLst>
            <pc:docMk/>
            <pc:sldMk cId="3735207074" sldId="2147480506"/>
            <ac:spMk id="7" creationId="{1F4A7CD1-9069-3FA7-5811-EC1B9D5004AD}"/>
          </ac:spMkLst>
        </pc:spChg>
        <pc:spChg chg="add mod">
          <ac:chgData name="Yoel Kortick" userId="167978f5-7f40-4909-85d5-d4149554ad4e" providerId="ADAL" clId="{257831C5-BA19-44AF-8469-7A0D710E96E3}" dt="2025-07-27T15:33:55.701" v="1793" actId="208"/>
          <ac:spMkLst>
            <pc:docMk/>
            <pc:sldMk cId="3735207074" sldId="2147480506"/>
            <ac:spMk id="8" creationId="{4964BB30-E6BA-D033-40DD-F6FBECE25A14}"/>
          </ac:spMkLst>
        </pc:spChg>
        <pc:spChg chg="del">
          <ac:chgData name="Yoel Kortick" userId="167978f5-7f40-4909-85d5-d4149554ad4e" providerId="ADAL" clId="{257831C5-BA19-44AF-8469-7A0D710E96E3}" dt="2025-07-27T15:33:01.182" v="1746" actId="478"/>
          <ac:spMkLst>
            <pc:docMk/>
            <pc:sldMk cId="3735207074" sldId="2147480506"/>
            <ac:spMk id="11" creationId="{1647A47C-BAB3-C297-B243-3AE2D9953E0C}"/>
          </ac:spMkLst>
        </pc:spChg>
        <pc:spChg chg="del">
          <ac:chgData name="Yoel Kortick" userId="167978f5-7f40-4909-85d5-d4149554ad4e" providerId="ADAL" clId="{257831C5-BA19-44AF-8469-7A0D710E96E3}" dt="2025-07-27T15:33:02.192" v="1747" actId="478"/>
          <ac:spMkLst>
            <pc:docMk/>
            <pc:sldMk cId="3735207074" sldId="2147480506"/>
            <ac:spMk id="12" creationId="{C026D6D4-5136-1AC0-4BF9-648F0F4D5C83}"/>
          </ac:spMkLst>
        </pc:spChg>
        <pc:spChg chg="del">
          <ac:chgData name="Yoel Kortick" userId="167978f5-7f40-4909-85d5-d4149554ad4e" providerId="ADAL" clId="{257831C5-BA19-44AF-8469-7A0D710E96E3}" dt="2025-07-27T15:32:59.762" v="1744" actId="478"/>
          <ac:spMkLst>
            <pc:docMk/>
            <pc:sldMk cId="3735207074" sldId="2147480506"/>
            <ac:spMk id="13" creationId="{38598F56-85C4-D3BF-CBF4-3C7D1BB890B9}"/>
          </ac:spMkLst>
        </pc:spChg>
        <pc:spChg chg="del">
          <ac:chgData name="Yoel Kortick" userId="167978f5-7f40-4909-85d5-d4149554ad4e" providerId="ADAL" clId="{257831C5-BA19-44AF-8469-7A0D710E96E3}" dt="2025-07-27T15:33:02.957" v="1748" actId="478"/>
          <ac:spMkLst>
            <pc:docMk/>
            <pc:sldMk cId="3735207074" sldId="2147480506"/>
            <ac:spMk id="14" creationId="{C55B72D3-FBBB-5AFF-E566-DE3E41D1972B}"/>
          </ac:spMkLst>
        </pc:spChg>
        <pc:picChg chg="del">
          <ac:chgData name="Yoel Kortick" userId="167978f5-7f40-4909-85d5-d4149554ad4e" providerId="ADAL" clId="{257831C5-BA19-44AF-8469-7A0D710E96E3}" dt="2025-07-27T15:32:58.503" v="1743" actId="478"/>
          <ac:picMkLst>
            <pc:docMk/>
            <pc:sldMk cId="3735207074" sldId="2147480506"/>
            <ac:picMk id="2" creationId="{3D556CFE-2D02-7185-5C7F-49860C7FB76A}"/>
          </ac:picMkLst>
        </pc:picChg>
        <pc:picChg chg="add mod">
          <ac:chgData name="Yoel Kortick" userId="167978f5-7f40-4909-85d5-d4149554ad4e" providerId="ADAL" clId="{257831C5-BA19-44AF-8469-7A0D710E96E3}" dt="2025-07-27T15:34:03.476" v="1799" actId="1037"/>
          <ac:picMkLst>
            <pc:docMk/>
            <pc:sldMk cId="3735207074" sldId="2147480506"/>
            <ac:picMk id="3" creationId="{40C2FA9D-7AF6-0BB1-0EC0-F336E4DA9D74}"/>
          </ac:picMkLst>
        </pc:picChg>
        <pc:cxnChg chg="del">
          <ac:chgData name="Yoel Kortick" userId="167978f5-7f40-4909-85d5-d4149554ad4e" providerId="ADAL" clId="{257831C5-BA19-44AF-8469-7A0D710E96E3}" dt="2025-07-27T15:33:00.353" v="1745" actId="478"/>
          <ac:cxnSpMkLst>
            <pc:docMk/>
            <pc:sldMk cId="3735207074" sldId="2147480506"/>
            <ac:cxnSpMk id="15" creationId="{DA273D7B-8C0D-9041-A4A8-72DF00E62AB1}"/>
          </ac:cxnSpMkLst>
        </pc:cxnChg>
        <pc:cxnChg chg="del">
          <ac:chgData name="Yoel Kortick" userId="167978f5-7f40-4909-85d5-d4149554ad4e" providerId="ADAL" clId="{257831C5-BA19-44AF-8469-7A0D710E96E3}" dt="2025-07-27T15:33:04.728" v="1749" actId="478"/>
          <ac:cxnSpMkLst>
            <pc:docMk/>
            <pc:sldMk cId="3735207074" sldId="2147480506"/>
            <ac:cxnSpMk id="16" creationId="{FA990AD8-4DF4-6A5B-870C-99EEAA6109D9}"/>
          </ac:cxnSpMkLst>
        </pc:cxnChg>
        <pc:cxnChg chg="add mod">
          <ac:chgData name="Yoel Kortick" userId="167978f5-7f40-4909-85d5-d4149554ad4e" providerId="ADAL" clId="{257831C5-BA19-44AF-8469-7A0D710E96E3}" dt="2025-07-27T15:33:49.379" v="1790" actId="14100"/>
          <ac:cxnSpMkLst>
            <pc:docMk/>
            <pc:sldMk cId="3735207074" sldId="2147480506"/>
            <ac:cxnSpMk id="17" creationId="{F2626254-9A72-4E7C-9DE9-29CACEA27CE9}"/>
          </ac:cxnSpMkLst>
        </pc:cxnChg>
        <pc:cxnChg chg="add mod">
          <ac:chgData name="Yoel Kortick" userId="167978f5-7f40-4909-85d5-d4149554ad4e" providerId="ADAL" clId="{257831C5-BA19-44AF-8469-7A0D710E96E3}" dt="2025-07-27T15:33:53.620" v="1792" actId="14100"/>
          <ac:cxnSpMkLst>
            <pc:docMk/>
            <pc:sldMk cId="3735207074" sldId="2147480506"/>
            <ac:cxnSpMk id="18" creationId="{2251D70D-4A80-534C-B006-D12D41FA47BD}"/>
          </ac:cxnSpMkLst>
        </pc:cxnChg>
      </pc:sldChg>
      <pc:sldChg chg="addSp delSp modSp add del mod">
        <pc:chgData name="Yoel Kortick" userId="167978f5-7f40-4909-85d5-d4149554ad4e" providerId="ADAL" clId="{257831C5-BA19-44AF-8469-7A0D710E96E3}" dt="2025-07-28T04:08:39.397" v="3644"/>
        <pc:sldMkLst>
          <pc:docMk/>
          <pc:sldMk cId="3836845685" sldId="2147480507"/>
        </pc:sldMkLst>
        <pc:spChg chg="mod">
          <ac:chgData name="Yoel Kortick" userId="167978f5-7f40-4909-85d5-d4149554ad4e" providerId="ADAL" clId="{257831C5-BA19-44AF-8469-7A0D710E96E3}" dt="2025-07-28T04:08:39.397" v="3644"/>
          <ac:spMkLst>
            <pc:docMk/>
            <pc:sldMk cId="3836845685" sldId="2147480507"/>
            <ac:spMk id="5" creationId="{6624E5E5-19CB-6CAA-EBFD-938ED4984E7B}"/>
          </ac:spMkLst>
        </pc:spChg>
        <pc:spChg chg="add mod">
          <ac:chgData name="Yoel Kortick" userId="167978f5-7f40-4909-85d5-d4149554ad4e" providerId="ADAL" clId="{257831C5-BA19-44AF-8469-7A0D710E96E3}" dt="2025-07-27T15:43:16.591" v="2154" actId="1035"/>
          <ac:spMkLst>
            <pc:docMk/>
            <pc:sldMk cId="3836845685" sldId="2147480507"/>
            <ac:spMk id="8" creationId="{8B280863-919D-23DE-9ECA-D3D6F677A272}"/>
          </ac:spMkLst>
        </pc:spChg>
        <pc:spChg chg="del">
          <ac:chgData name="Yoel Kortick" userId="167978f5-7f40-4909-85d5-d4149554ad4e" providerId="ADAL" clId="{257831C5-BA19-44AF-8469-7A0D710E96E3}" dt="2025-07-27T15:43:04.939" v="2130" actId="478"/>
          <ac:spMkLst>
            <pc:docMk/>
            <pc:sldMk cId="3836845685" sldId="2147480507"/>
            <ac:spMk id="11" creationId="{9E69BB62-69D4-3304-37ED-D5CAA7DFC5BB}"/>
          </ac:spMkLst>
        </pc:spChg>
        <pc:spChg chg="add mod">
          <ac:chgData name="Yoel Kortick" userId="167978f5-7f40-4909-85d5-d4149554ad4e" providerId="ADAL" clId="{257831C5-BA19-44AF-8469-7A0D710E96E3}" dt="2025-07-27T15:43:16.591" v="2154" actId="1035"/>
          <ac:spMkLst>
            <pc:docMk/>
            <pc:sldMk cId="3836845685" sldId="2147480507"/>
            <ac:spMk id="12" creationId="{7A9219D7-4F39-CEB1-7152-57EEF8589A7A}"/>
          </ac:spMkLst>
        </pc:spChg>
        <pc:spChg chg="del">
          <ac:chgData name="Yoel Kortick" userId="167978f5-7f40-4909-85d5-d4149554ad4e" providerId="ADAL" clId="{257831C5-BA19-44AF-8469-7A0D710E96E3}" dt="2025-07-27T15:43:09.299" v="2132" actId="478"/>
          <ac:spMkLst>
            <pc:docMk/>
            <pc:sldMk cId="3836845685" sldId="2147480507"/>
            <ac:spMk id="13" creationId="{328DDCEB-4C48-4EB8-C8AB-DFF56C45CEDD}"/>
          </ac:spMkLst>
        </pc:spChg>
        <pc:spChg chg="add del mod">
          <ac:chgData name="Yoel Kortick" userId="167978f5-7f40-4909-85d5-d4149554ad4e" providerId="ADAL" clId="{257831C5-BA19-44AF-8469-7A0D710E96E3}" dt="2025-07-28T04:08:39.397" v="3644"/>
          <ac:spMkLst>
            <pc:docMk/>
            <pc:sldMk cId="3836845685" sldId="2147480507"/>
            <ac:spMk id="14" creationId="{C646E50A-8EF3-0F0E-FE0E-F7969B05C538}"/>
          </ac:spMkLst>
        </pc:spChg>
        <pc:spChg chg="del">
          <ac:chgData name="Yoel Kortick" userId="167978f5-7f40-4909-85d5-d4149554ad4e" providerId="ADAL" clId="{257831C5-BA19-44AF-8469-7A0D710E96E3}" dt="2025-07-27T15:43:03.467" v="2129" actId="478"/>
          <ac:spMkLst>
            <pc:docMk/>
            <pc:sldMk cId="3836845685" sldId="2147480507"/>
            <ac:spMk id="15" creationId="{84D7A2EA-E627-E08F-4CCF-E692AF652A64}"/>
          </ac:spMkLst>
        </pc:spChg>
        <pc:spChg chg="add mod">
          <ac:chgData name="Yoel Kortick" userId="167978f5-7f40-4909-85d5-d4149554ad4e" providerId="ADAL" clId="{257831C5-BA19-44AF-8469-7A0D710E96E3}" dt="2025-07-27T15:43:16.591" v="2154" actId="1035"/>
          <ac:spMkLst>
            <pc:docMk/>
            <pc:sldMk cId="3836845685" sldId="2147480507"/>
            <ac:spMk id="16" creationId="{4FFD94C3-6E10-D331-3450-010C51F2B2D2}"/>
          </ac:spMkLst>
        </pc:spChg>
        <pc:picChg chg="del">
          <ac:chgData name="Yoel Kortick" userId="167978f5-7f40-4909-85d5-d4149554ad4e" providerId="ADAL" clId="{257831C5-BA19-44AF-8469-7A0D710E96E3}" dt="2025-07-27T15:41:34.918" v="2070" actId="478"/>
          <ac:picMkLst>
            <pc:docMk/>
            <pc:sldMk cId="3836845685" sldId="2147480507"/>
            <ac:picMk id="2" creationId="{795B43FE-A7F8-9D08-B5D5-86D30A88EE4C}"/>
          </ac:picMkLst>
        </pc:picChg>
        <pc:picChg chg="add mod ord">
          <ac:chgData name="Yoel Kortick" userId="167978f5-7f40-4909-85d5-d4149554ad4e" providerId="ADAL" clId="{257831C5-BA19-44AF-8469-7A0D710E96E3}" dt="2025-07-27T15:43:06.695" v="2131" actId="167"/>
          <ac:picMkLst>
            <pc:docMk/>
            <pc:sldMk cId="3836845685" sldId="2147480507"/>
            <ac:picMk id="3" creationId="{63D20019-2BAB-4EFF-A18A-88E586C33B1F}"/>
          </ac:picMkLst>
        </pc:picChg>
        <pc:picChg chg="del">
          <ac:chgData name="Yoel Kortick" userId="167978f5-7f40-4909-85d5-d4149554ad4e" providerId="ADAL" clId="{257831C5-BA19-44AF-8469-7A0D710E96E3}" dt="2025-07-27T15:41:31.438" v="2067" actId="478"/>
          <ac:picMkLst>
            <pc:docMk/>
            <pc:sldMk cId="3836845685" sldId="2147480507"/>
            <ac:picMk id="4" creationId="{24ED39A0-DC06-6C5F-9FAE-4C62F8A307E9}"/>
          </ac:picMkLst>
        </pc:picChg>
        <pc:picChg chg="add mod">
          <ac:chgData name="Yoel Kortick" userId="167978f5-7f40-4909-85d5-d4149554ad4e" providerId="ADAL" clId="{257831C5-BA19-44AF-8469-7A0D710E96E3}" dt="2025-07-27T15:42:21.864" v="2116" actId="208"/>
          <ac:picMkLst>
            <pc:docMk/>
            <pc:sldMk cId="3836845685" sldId="2147480507"/>
            <ac:picMk id="6" creationId="{403BDED6-5B9B-2323-E082-1475764BE8A1}"/>
          </ac:picMkLst>
        </pc:picChg>
      </pc:sldChg>
      <pc:sldChg chg="addSp delSp modSp add del mod">
        <pc:chgData name="Yoel Kortick" userId="167978f5-7f40-4909-85d5-d4149554ad4e" providerId="ADAL" clId="{257831C5-BA19-44AF-8469-7A0D710E96E3}" dt="2025-07-28T04:08:39.397" v="3644"/>
        <pc:sldMkLst>
          <pc:docMk/>
          <pc:sldMk cId="2590526723" sldId="2147480508"/>
        </pc:sldMkLst>
        <pc:spChg chg="mod">
          <ac:chgData name="Yoel Kortick" userId="167978f5-7f40-4909-85d5-d4149554ad4e" providerId="ADAL" clId="{257831C5-BA19-44AF-8469-7A0D710E96E3}" dt="2025-07-28T04:08:39.397" v="3644"/>
          <ac:spMkLst>
            <pc:docMk/>
            <pc:sldMk cId="2590526723" sldId="2147480508"/>
            <ac:spMk id="5" creationId="{D1C2369A-1B3D-2B0B-65DE-C0F27DC7D2F5}"/>
          </ac:spMkLst>
        </pc:spChg>
        <pc:spChg chg="mod">
          <ac:chgData name="Yoel Kortick" userId="167978f5-7f40-4909-85d5-d4149554ad4e" providerId="ADAL" clId="{257831C5-BA19-44AF-8469-7A0D710E96E3}" dt="2025-07-28T04:08:39.397" v="3644"/>
          <ac:spMkLst>
            <pc:docMk/>
            <pc:sldMk cId="2590526723" sldId="2147480508"/>
            <ac:spMk id="14" creationId="{A7AC148F-71A5-9D38-4B2C-371020ED70AB}"/>
          </ac:spMkLst>
        </pc:spChg>
        <pc:spChg chg="mod">
          <ac:chgData name="Yoel Kortick" userId="167978f5-7f40-4909-85d5-d4149554ad4e" providerId="ADAL" clId="{257831C5-BA19-44AF-8469-7A0D710E96E3}" dt="2025-07-27T15:45:01.507" v="2233" actId="1036"/>
          <ac:spMkLst>
            <pc:docMk/>
            <pc:sldMk cId="2590526723" sldId="2147480508"/>
            <ac:spMk id="16" creationId="{D9B271B2-1ED4-5070-C041-694D401EA886}"/>
          </ac:spMkLst>
        </pc:spChg>
        <pc:picChg chg="add mod ord">
          <ac:chgData name="Yoel Kortick" userId="167978f5-7f40-4909-85d5-d4149554ad4e" providerId="ADAL" clId="{257831C5-BA19-44AF-8469-7A0D710E96E3}" dt="2025-07-27T15:45:01.507" v="2233" actId="1036"/>
          <ac:picMkLst>
            <pc:docMk/>
            <pc:sldMk cId="2590526723" sldId="2147480508"/>
            <ac:picMk id="2" creationId="{B290ED1C-ABDF-318A-B1D0-4AB3680C8DA0}"/>
          </ac:picMkLst>
        </pc:picChg>
        <pc:picChg chg="del">
          <ac:chgData name="Yoel Kortick" userId="167978f5-7f40-4909-85d5-d4149554ad4e" providerId="ADAL" clId="{257831C5-BA19-44AF-8469-7A0D710E96E3}" dt="2025-07-27T15:44:39.007" v="2183" actId="478"/>
          <ac:picMkLst>
            <pc:docMk/>
            <pc:sldMk cId="2590526723" sldId="2147480508"/>
            <ac:picMk id="3" creationId="{EA4AC271-376A-8BDC-8E71-9CF6BB6EC6D4}"/>
          </ac:picMkLst>
        </pc:picChg>
        <pc:picChg chg="add mod ord">
          <ac:chgData name="Yoel Kortick" userId="167978f5-7f40-4909-85d5-d4149554ad4e" providerId="ADAL" clId="{257831C5-BA19-44AF-8469-7A0D710E96E3}" dt="2025-07-27T15:44:55.859" v="2219" actId="208"/>
          <ac:picMkLst>
            <pc:docMk/>
            <pc:sldMk cId="2590526723" sldId="2147480508"/>
            <ac:picMk id="4" creationId="{AE22FC7E-1427-58BF-E139-E463E3983518}"/>
          </ac:picMkLst>
        </pc:picChg>
        <pc:picChg chg="del">
          <ac:chgData name="Yoel Kortick" userId="167978f5-7f40-4909-85d5-d4149554ad4e" providerId="ADAL" clId="{257831C5-BA19-44AF-8469-7A0D710E96E3}" dt="2025-07-27T15:44:39.007" v="2183" actId="478"/>
          <ac:picMkLst>
            <pc:docMk/>
            <pc:sldMk cId="2590526723" sldId="2147480508"/>
            <ac:picMk id="6" creationId="{10C3AB48-C2D5-2C5B-3E37-DCDD69DA7A09}"/>
          </ac:picMkLst>
        </pc:picChg>
      </pc:sldChg>
      <pc:sldChg chg="addSp delSp modSp add del mod">
        <pc:chgData name="Yoel Kortick" userId="167978f5-7f40-4909-85d5-d4149554ad4e" providerId="ADAL" clId="{257831C5-BA19-44AF-8469-7A0D710E96E3}" dt="2025-07-28T04:08:53.520" v="3647" actId="20577"/>
        <pc:sldMkLst>
          <pc:docMk/>
          <pc:sldMk cId="492388575" sldId="2147480509"/>
        </pc:sldMkLst>
        <pc:spChg chg="mod">
          <ac:chgData name="Yoel Kortick" userId="167978f5-7f40-4909-85d5-d4149554ad4e" providerId="ADAL" clId="{257831C5-BA19-44AF-8469-7A0D710E96E3}" dt="2025-07-28T04:08:53.520" v="3647" actId="20577"/>
          <ac:spMkLst>
            <pc:docMk/>
            <pc:sldMk cId="492388575" sldId="2147480509"/>
            <ac:spMk id="5" creationId="{5278E3D3-CB8A-BF5F-30F6-82BA2190301A}"/>
          </ac:spMkLst>
        </pc:spChg>
        <pc:spChg chg="del">
          <ac:chgData name="Yoel Kortick" userId="167978f5-7f40-4909-85d5-d4149554ad4e" providerId="ADAL" clId="{257831C5-BA19-44AF-8469-7A0D710E96E3}" dt="2025-07-27T15:45:42.402" v="2241" actId="478"/>
          <ac:spMkLst>
            <pc:docMk/>
            <pc:sldMk cId="492388575" sldId="2147480509"/>
            <ac:spMk id="8" creationId="{14E571CC-217E-9632-4846-DD895D5C2152}"/>
          </ac:spMkLst>
        </pc:spChg>
        <pc:spChg chg="mod">
          <ac:chgData name="Yoel Kortick" userId="167978f5-7f40-4909-85d5-d4149554ad4e" providerId="ADAL" clId="{257831C5-BA19-44AF-8469-7A0D710E96E3}" dt="2025-07-27T15:45:51.510" v="2246" actId="14100"/>
          <ac:spMkLst>
            <pc:docMk/>
            <pc:sldMk cId="492388575" sldId="2147480509"/>
            <ac:spMk id="12" creationId="{DE701B34-A3B2-6250-CDE7-551EEFDFD862}"/>
          </ac:spMkLst>
        </pc:spChg>
        <pc:spChg chg="del">
          <ac:chgData name="Yoel Kortick" userId="167978f5-7f40-4909-85d5-d4149554ad4e" providerId="ADAL" clId="{257831C5-BA19-44AF-8469-7A0D710E96E3}" dt="2025-07-27T15:45:45.876" v="2244" actId="478"/>
          <ac:spMkLst>
            <pc:docMk/>
            <pc:sldMk cId="492388575" sldId="2147480509"/>
            <ac:spMk id="14" creationId="{E9675314-EA64-1B45-1317-FDD4D22CDF9A}"/>
          </ac:spMkLst>
        </pc:spChg>
        <pc:spChg chg="del">
          <ac:chgData name="Yoel Kortick" userId="167978f5-7f40-4909-85d5-d4149554ad4e" providerId="ADAL" clId="{257831C5-BA19-44AF-8469-7A0D710E96E3}" dt="2025-07-27T15:45:44.769" v="2243" actId="478"/>
          <ac:spMkLst>
            <pc:docMk/>
            <pc:sldMk cId="492388575" sldId="2147480509"/>
            <ac:spMk id="16" creationId="{A94AC84D-AB4E-D550-43BA-F3508ED5C60D}"/>
          </ac:spMkLst>
        </pc:spChg>
        <pc:picChg chg="del">
          <ac:chgData name="Yoel Kortick" userId="167978f5-7f40-4909-85d5-d4149554ad4e" providerId="ADAL" clId="{257831C5-BA19-44AF-8469-7A0D710E96E3}" dt="2025-07-27T15:45:43.306" v="2242" actId="478"/>
          <ac:picMkLst>
            <pc:docMk/>
            <pc:sldMk cId="492388575" sldId="2147480509"/>
            <ac:picMk id="2" creationId="{CA07298C-05AF-9A85-9918-9E0969D71119}"/>
          </ac:picMkLst>
        </pc:picChg>
        <pc:picChg chg="del">
          <ac:chgData name="Yoel Kortick" userId="167978f5-7f40-4909-85d5-d4149554ad4e" providerId="ADAL" clId="{257831C5-BA19-44AF-8469-7A0D710E96E3}" dt="2025-07-27T15:45:27.600" v="2236" actId="478"/>
          <ac:picMkLst>
            <pc:docMk/>
            <pc:sldMk cId="492388575" sldId="2147480509"/>
            <ac:picMk id="4" creationId="{22A28A6E-3641-05D4-E813-FF26AF5264A8}"/>
          </ac:picMkLst>
        </pc:picChg>
        <pc:picChg chg="add mod ord">
          <ac:chgData name="Yoel Kortick" userId="167978f5-7f40-4909-85d5-d4149554ad4e" providerId="ADAL" clId="{257831C5-BA19-44AF-8469-7A0D710E96E3}" dt="2025-07-27T15:45:40.415" v="2240" actId="1076"/>
          <ac:picMkLst>
            <pc:docMk/>
            <pc:sldMk cId="492388575" sldId="2147480509"/>
            <ac:picMk id="6" creationId="{9F1C11E6-9736-EE14-AB1E-43C8E3073149}"/>
          </ac:picMkLst>
        </pc:picChg>
      </pc:sldChg>
      <pc:sldChg chg="modSp add">
        <pc:chgData name="Yoel Kortick" userId="167978f5-7f40-4909-85d5-d4149554ad4e" providerId="ADAL" clId="{257831C5-BA19-44AF-8469-7A0D710E96E3}" dt="2025-07-27T15:48:42.635" v="2285"/>
        <pc:sldMkLst>
          <pc:docMk/>
          <pc:sldMk cId="2175493887" sldId="2147480510"/>
        </pc:sldMkLst>
        <pc:spChg chg="mod">
          <ac:chgData name="Yoel Kortick" userId="167978f5-7f40-4909-85d5-d4149554ad4e" providerId="ADAL" clId="{257831C5-BA19-44AF-8469-7A0D710E96E3}" dt="2025-07-27T15:48:42.635" v="2285"/>
          <ac:spMkLst>
            <pc:docMk/>
            <pc:sldMk cId="2175493887" sldId="2147480510"/>
            <ac:spMk id="5" creationId="{F2094299-9A02-85F8-729A-93675B4FAC89}"/>
          </ac:spMkLst>
        </pc:spChg>
      </pc:sldChg>
      <pc:sldChg chg="modSp add mod">
        <pc:chgData name="Yoel Kortick" userId="167978f5-7f40-4909-85d5-d4149554ad4e" providerId="ADAL" clId="{257831C5-BA19-44AF-8469-7A0D710E96E3}" dt="2025-07-27T15:49:18.265" v="2288" actId="255"/>
        <pc:sldMkLst>
          <pc:docMk/>
          <pc:sldMk cId="2597969038" sldId="2147480511"/>
        </pc:sldMkLst>
        <pc:spChg chg="mod">
          <ac:chgData name="Yoel Kortick" userId="167978f5-7f40-4909-85d5-d4149554ad4e" providerId="ADAL" clId="{257831C5-BA19-44AF-8469-7A0D710E96E3}" dt="2025-07-27T15:49:18.265" v="2288" actId="255"/>
          <ac:spMkLst>
            <pc:docMk/>
            <pc:sldMk cId="2597969038" sldId="2147480511"/>
            <ac:spMk id="8" creationId="{7E394F89-2BD5-E1D6-C838-88548DF23C1F}"/>
          </ac:spMkLst>
        </pc:spChg>
        <pc:spChg chg="mod">
          <ac:chgData name="Yoel Kortick" userId="167978f5-7f40-4909-85d5-d4149554ad4e" providerId="ADAL" clId="{257831C5-BA19-44AF-8469-7A0D710E96E3}" dt="2025-07-27T15:48:46.775" v="2286"/>
          <ac:spMkLst>
            <pc:docMk/>
            <pc:sldMk cId="2597969038" sldId="2147480511"/>
            <ac:spMk id="10" creationId="{A83A3574-7E13-5C9A-398C-B153EBC990E1}"/>
          </ac:spMkLst>
        </pc:spChg>
      </pc:sldChg>
      <pc:sldChg chg="addSp delSp modSp add mod">
        <pc:chgData name="Yoel Kortick" userId="167978f5-7f40-4909-85d5-d4149554ad4e" providerId="ADAL" clId="{257831C5-BA19-44AF-8469-7A0D710E96E3}" dt="2025-07-27T15:51:28.195" v="2368" actId="208"/>
        <pc:sldMkLst>
          <pc:docMk/>
          <pc:sldMk cId="2696648330" sldId="2147480512"/>
        </pc:sldMkLst>
        <pc:spChg chg="add mod">
          <ac:chgData name="Yoel Kortick" userId="167978f5-7f40-4909-85d5-d4149554ad4e" providerId="ADAL" clId="{257831C5-BA19-44AF-8469-7A0D710E96E3}" dt="2025-07-27T15:49:49.248" v="2304" actId="1036"/>
          <ac:spMkLst>
            <pc:docMk/>
            <pc:sldMk cId="2696648330" sldId="2147480512"/>
            <ac:spMk id="3" creationId="{65C3610C-0A0C-68F5-F6A7-0C478050D12E}"/>
          </ac:spMkLst>
        </pc:spChg>
        <pc:spChg chg="add mod">
          <ac:chgData name="Yoel Kortick" userId="167978f5-7f40-4909-85d5-d4149554ad4e" providerId="ADAL" clId="{257831C5-BA19-44AF-8469-7A0D710E96E3}" dt="2025-07-27T15:50:57.152" v="2359" actId="1035"/>
          <ac:spMkLst>
            <pc:docMk/>
            <pc:sldMk cId="2696648330" sldId="2147480512"/>
            <ac:spMk id="4" creationId="{C0C2048D-0894-02B0-A3D6-F274936CC16B}"/>
          </ac:spMkLst>
        </pc:spChg>
        <pc:spChg chg="add mod">
          <ac:chgData name="Yoel Kortick" userId="167978f5-7f40-4909-85d5-d4149554ad4e" providerId="ADAL" clId="{257831C5-BA19-44AF-8469-7A0D710E96E3}" dt="2025-07-27T15:51:05.793" v="2361" actId="14100"/>
          <ac:spMkLst>
            <pc:docMk/>
            <pc:sldMk cId="2696648330" sldId="2147480512"/>
            <ac:spMk id="5" creationId="{95B8205C-21BB-509A-385A-F24A571369CE}"/>
          </ac:spMkLst>
        </pc:spChg>
        <pc:spChg chg="add mod">
          <ac:chgData name="Yoel Kortick" userId="167978f5-7f40-4909-85d5-d4149554ad4e" providerId="ADAL" clId="{257831C5-BA19-44AF-8469-7A0D710E96E3}" dt="2025-07-27T15:50:35.031" v="2345" actId="1582"/>
          <ac:spMkLst>
            <pc:docMk/>
            <pc:sldMk cId="2696648330" sldId="2147480512"/>
            <ac:spMk id="6" creationId="{6E4E7A84-B4E3-6A17-D86F-5A8F3F71B7A1}"/>
          </ac:spMkLst>
        </pc:spChg>
        <pc:spChg chg="del">
          <ac:chgData name="Yoel Kortick" userId="167978f5-7f40-4909-85d5-d4149554ad4e" providerId="ADAL" clId="{257831C5-BA19-44AF-8469-7A0D710E96E3}" dt="2025-07-27T15:50:10.847" v="2330" actId="478"/>
          <ac:spMkLst>
            <pc:docMk/>
            <pc:sldMk cId="2696648330" sldId="2147480512"/>
            <ac:spMk id="7" creationId="{6D71EC45-55D0-3D03-6428-5071F6387203}"/>
          </ac:spMkLst>
        </pc:spChg>
        <pc:spChg chg="del">
          <ac:chgData name="Yoel Kortick" userId="167978f5-7f40-4909-85d5-d4149554ad4e" providerId="ADAL" clId="{257831C5-BA19-44AF-8469-7A0D710E96E3}" dt="2025-07-27T15:49:46.283" v="2290" actId="478"/>
          <ac:spMkLst>
            <pc:docMk/>
            <pc:sldMk cId="2696648330" sldId="2147480512"/>
            <ac:spMk id="8" creationId="{25145787-254E-74F6-7BDC-709B90B14031}"/>
          </ac:spMkLst>
        </pc:spChg>
        <pc:spChg chg="add mod">
          <ac:chgData name="Yoel Kortick" userId="167978f5-7f40-4909-85d5-d4149554ad4e" providerId="ADAL" clId="{257831C5-BA19-44AF-8469-7A0D710E96E3}" dt="2025-07-27T15:50:42.846" v="2348" actId="208"/>
          <ac:spMkLst>
            <pc:docMk/>
            <pc:sldMk cId="2696648330" sldId="2147480512"/>
            <ac:spMk id="11" creationId="{9C484A11-76A9-6196-0EF6-B1821DD21234}"/>
          </ac:spMkLst>
        </pc:spChg>
        <pc:spChg chg="add mod">
          <ac:chgData name="Yoel Kortick" userId="167978f5-7f40-4909-85d5-d4149554ad4e" providerId="ADAL" clId="{257831C5-BA19-44AF-8469-7A0D710E96E3}" dt="2025-07-27T15:51:28.195" v="2368" actId="208"/>
          <ac:spMkLst>
            <pc:docMk/>
            <pc:sldMk cId="2696648330" sldId="2147480512"/>
            <ac:spMk id="15" creationId="{8A17E413-4804-9B33-C916-B8DF127E3031}"/>
          </ac:spMkLst>
        </pc:spChg>
        <pc:spChg chg="add mod">
          <ac:chgData name="Yoel Kortick" userId="167978f5-7f40-4909-85d5-d4149554ad4e" providerId="ADAL" clId="{257831C5-BA19-44AF-8469-7A0D710E96E3}" dt="2025-07-27T15:50:22.979" v="2332" actId="1582"/>
          <ac:spMkLst>
            <pc:docMk/>
            <pc:sldMk cId="2696648330" sldId="2147480512"/>
            <ac:spMk id="18" creationId="{F58F2B75-89C9-21C6-448D-CC6E98D56C58}"/>
          </ac:spMkLst>
        </pc:spChg>
        <pc:picChg chg="add mod">
          <ac:chgData name="Yoel Kortick" userId="167978f5-7f40-4909-85d5-d4149554ad4e" providerId="ADAL" clId="{257831C5-BA19-44AF-8469-7A0D710E96E3}" dt="2025-07-27T15:50:44.278" v="2349" actId="208"/>
          <ac:picMkLst>
            <pc:docMk/>
            <pc:sldMk cId="2696648330" sldId="2147480512"/>
            <ac:picMk id="2" creationId="{A7CC265D-1697-C0F8-FC5D-0A96CC4588A9}"/>
          </ac:picMkLst>
        </pc:picChg>
        <pc:cxnChg chg="mod">
          <ac:chgData name="Yoel Kortick" userId="167978f5-7f40-4909-85d5-d4149554ad4e" providerId="ADAL" clId="{257831C5-BA19-44AF-8469-7A0D710E96E3}" dt="2025-07-27T15:51:19.947" v="2367" actId="14100"/>
          <ac:cxnSpMkLst>
            <pc:docMk/>
            <pc:sldMk cId="2696648330" sldId="2147480512"/>
            <ac:cxnSpMk id="12" creationId="{1DEA899B-B5D3-83E7-9E6B-6F490B60F8DB}"/>
          </ac:cxnSpMkLst>
        </pc:cxnChg>
        <pc:cxnChg chg="add mod">
          <ac:chgData name="Yoel Kortick" userId="167978f5-7f40-4909-85d5-d4149554ad4e" providerId="ADAL" clId="{257831C5-BA19-44AF-8469-7A0D710E96E3}" dt="2025-07-27T15:51:15.706" v="2365" actId="14100"/>
          <ac:cxnSpMkLst>
            <pc:docMk/>
            <pc:sldMk cId="2696648330" sldId="2147480512"/>
            <ac:cxnSpMk id="13" creationId="{0F6294F2-E2C1-55D2-FAC4-8978857067FA}"/>
          </ac:cxnSpMkLst>
        </pc:cxnChg>
        <pc:cxnChg chg="add mod">
          <ac:chgData name="Yoel Kortick" userId="167978f5-7f40-4909-85d5-d4149554ad4e" providerId="ADAL" clId="{257831C5-BA19-44AF-8469-7A0D710E96E3}" dt="2025-07-27T15:51:11.319" v="2363" actId="14100"/>
          <ac:cxnSpMkLst>
            <pc:docMk/>
            <pc:sldMk cId="2696648330" sldId="2147480512"/>
            <ac:cxnSpMk id="14" creationId="{002A2704-3820-CB81-B087-98E456101A7C}"/>
          </ac:cxnSpMkLst>
        </pc:cxnChg>
        <pc:cxnChg chg="mod">
          <ac:chgData name="Yoel Kortick" userId="167978f5-7f40-4909-85d5-d4149554ad4e" providerId="ADAL" clId="{257831C5-BA19-44AF-8469-7A0D710E96E3}" dt="2025-07-27T15:50:05.680" v="2329" actId="1037"/>
          <ac:cxnSpMkLst>
            <pc:docMk/>
            <pc:sldMk cId="2696648330" sldId="2147480512"/>
            <ac:cxnSpMk id="16" creationId="{549C9782-3BC7-3E48-B900-B4FE650138D1}"/>
          </ac:cxnSpMkLst>
        </pc:cxnChg>
        <pc:cxnChg chg="mod">
          <ac:chgData name="Yoel Kortick" userId="167978f5-7f40-4909-85d5-d4149554ad4e" providerId="ADAL" clId="{257831C5-BA19-44AF-8469-7A0D710E96E3}" dt="2025-07-27T15:50:05.680" v="2329" actId="1037"/>
          <ac:cxnSpMkLst>
            <pc:docMk/>
            <pc:sldMk cId="2696648330" sldId="2147480512"/>
            <ac:cxnSpMk id="17" creationId="{E563360A-39D8-4EB8-6B6E-69241FE08716}"/>
          </ac:cxnSpMkLst>
        </pc:cxnChg>
      </pc:sldChg>
      <pc:sldChg chg="addSp delSp modSp add mod">
        <pc:chgData name="Yoel Kortick" userId="167978f5-7f40-4909-85d5-d4149554ad4e" providerId="ADAL" clId="{257831C5-BA19-44AF-8469-7A0D710E96E3}" dt="2025-07-27T15:52:55.977" v="2416" actId="255"/>
        <pc:sldMkLst>
          <pc:docMk/>
          <pc:sldMk cId="2294569086" sldId="2147480513"/>
        </pc:sldMkLst>
        <pc:spChg chg="del">
          <ac:chgData name="Yoel Kortick" userId="167978f5-7f40-4909-85d5-d4149554ad4e" providerId="ADAL" clId="{257831C5-BA19-44AF-8469-7A0D710E96E3}" dt="2025-07-27T15:51:47.214" v="2371" actId="478"/>
          <ac:spMkLst>
            <pc:docMk/>
            <pc:sldMk cId="2294569086" sldId="2147480513"/>
            <ac:spMk id="3" creationId="{AEE4330D-C1C6-7EEE-E2D8-D814109F3791}"/>
          </ac:spMkLst>
        </pc:spChg>
        <pc:spChg chg="del">
          <ac:chgData name="Yoel Kortick" userId="167978f5-7f40-4909-85d5-d4149554ad4e" providerId="ADAL" clId="{257831C5-BA19-44AF-8469-7A0D710E96E3}" dt="2025-07-27T15:51:47.214" v="2371" actId="478"/>
          <ac:spMkLst>
            <pc:docMk/>
            <pc:sldMk cId="2294569086" sldId="2147480513"/>
            <ac:spMk id="4" creationId="{0D8480A2-E039-E70F-D663-91CE97CA14D4}"/>
          </ac:spMkLst>
        </pc:spChg>
        <pc:spChg chg="del">
          <ac:chgData name="Yoel Kortick" userId="167978f5-7f40-4909-85d5-d4149554ad4e" providerId="ADAL" clId="{257831C5-BA19-44AF-8469-7A0D710E96E3}" dt="2025-07-27T15:51:47.214" v="2371" actId="478"/>
          <ac:spMkLst>
            <pc:docMk/>
            <pc:sldMk cId="2294569086" sldId="2147480513"/>
            <ac:spMk id="5" creationId="{0041F144-F33F-B6E1-9712-7622EA179564}"/>
          </ac:spMkLst>
        </pc:spChg>
        <pc:spChg chg="del">
          <ac:chgData name="Yoel Kortick" userId="167978f5-7f40-4909-85d5-d4149554ad4e" providerId="ADAL" clId="{257831C5-BA19-44AF-8469-7A0D710E96E3}" dt="2025-07-27T15:51:47.214" v="2371" actId="478"/>
          <ac:spMkLst>
            <pc:docMk/>
            <pc:sldMk cId="2294569086" sldId="2147480513"/>
            <ac:spMk id="6" creationId="{50F84B52-E0CE-D889-F670-A484B14D0C24}"/>
          </ac:spMkLst>
        </pc:spChg>
        <pc:spChg chg="add mod">
          <ac:chgData name="Yoel Kortick" userId="167978f5-7f40-4909-85d5-d4149554ad4e" providerId="ADAL" clId="{257831C5-BA19-44AF-8469-7A0D710E96E3}" dt="2025-07-27T15:52:55.977" v="2416" actId="255"/>
          <ac:spMkLst>
            <pc:docMk/>
            <pc:sldMk cId="2294569086" sldId="2147480513"/>
            <ac:spMk id="8" creationId="{B27F506D-8DC9-417D-0CB2-6F08719B0DC9}"/>
          </ac:spMkLst>
        </pc:spChg>
        <pc:spChg chg="del">
          <ac:chgData name="Yoel Kortick" userId="167978f5-7f40-4909-85d5-d4149554ad4e" providerId="ADAL" clId="{257831C5-BA19-44AF-8469-7A0D710E96E3}" dt="2025-07-27T15:51:47.214" v="2371" actId="478"/>
          <ac:spMkLst>
            <pc:docMk/>
            <pc:sldMk cId="2294569086" sldId="2147480513"/>
            <ac:spMk id="11" creationId="{9AEE61E5-11F8-0594-6ECB-9E4ED32D41ED}"/>
          </ac:spMkLst>
        </pc:spChg>
        <pc:spChg chg="del">
          <ac:chgData name="Yoel Kortick" userId="167978f5-7f40-4909-85d5-d4149554ad4e" providerId="ADAL" clId="{257831C5-BA19-44AF-8469-7A0D710E96E3}" dt="2025-07-27T15:51:47.214" v="2371" actId="478"/>
          <ac:spMkLst>
            <pc:docMk/>
            <pc:sldMk cId="2294569086" sldId="2147480513"/>
            <ac:spMk id="15" creationId="{A7A3A920-A7C3-4E0D-9A0E-AF8948968345}"/>
          </ac:spMkLst>
        </pc:spChg>
        <pc:spChg chg="del">
          <ac:chgData name="Yoel Kortick" userId="167978f5-7f40-4909-85d5-d4149554ad4e" providerId="ADAL" clId="{257831C5-BA19-44AF-8469-7A0D710E96E3}" dt="2025-07-27T15:51:47.214" v="2371" actId="478"/>
          <ac:spMkLst>
            <pc:docMk/>
            <pc:sldMk cId="2294569086" sldId="2147480513"/>
            <ac:spMk id="18" creationId="{1E346758-BBF2-9C94-C6DF-C332EB75AAA0}"/>
          </ac:spMkLst>
        </pc:spChg>
        <pc:spChg chg="add mod">
          <ac:chgData name="Yoel Kortick" userId="167978f5-7f40-4909-85d5-d4149554ad4e" providerId="ADAL" clId="{257831C5-BA19-44AF-8469-7A0D710E96E3}" dt="2025-07-27T15:52:06.422" v="2406" actId="208"/>
          <ac:spMkLst>
            <pc:docMk/>
            <pc:sldMk cId="2294569086" sldId="2147480513"/>
            <ac:spMk id="19" creationId="{6ACD7E08-F57A-F600-6901-0487AC1B7B38}"/>
          </ac:spMkLst>
        </pc:spChg>
        <pc:spChg chg="add mod">
          <ac:chgData name="Yoel Kortick" userId="167978f5-7f40-4909-85d5-d4149554ad4e" providerId="ADAL" clId="{257831C5-BA19-44AF-8469-7A0D710E96E3}" dt="2025-07-27T15:52:18.401" v="2409" actId="1582"/>
          <ac:spMkLst>
            <pc:docMk/>
            <pc:sldMk cId="2294569086" sldId="2147480513"/>
            <ac:spMk id="20" creationId="{D5CDE997-F9B5-9C30-5B01-01612A073436}"/>
          </ac:spMkLst>
        </pc:spChg>
        <pc:picChg chg="del">
          <ac:chgData name="Yoel Kortick" userId="167978f5-7f40-4909-85d5-d4149554ad4e" providerId="ADAL" clId="{257831C5-BA19-44AF-8469-7A0D710E96E3}" dt="2025-07-27T15:51:44.590" v="2370" actId="478"/>
          <ac:picMkLst>
            <pc:docMk/>
            <pc:sldMk cId="2294569086" sldId="2147480513"/>
            <ac:picMk id="2" creationId="{CE9B2A27-1526-146A-3996-9D226251815A}"/>
          </ac:picMkLst>
        </pc:picChg>
        <pc:picChg chg="add mod">
          <ac:chgData name="Yoel Kortick" userId="167978f5-7f40-4909-85d5-d4149554ad4e" providerId="ADAL" clId="{257831C5-BA19-44AF-8469-7A0D710E96E3}" dt="2025-07-27T15:52:20.087" v="2410" actId="208"/>
          <ac:picMkLst>
            <pc:docMk/>
            <pc:sldMk cId="2294569086" sldId="2147480513"/>
            <ac:picMk id="7" creationId="{CAE3C6F3-B49D-F70A-AC4D-2E91120DE001}"/>
          </ac:picMkLst>
        </pc:picChg>
        <pc:cxnChg chg="del">
          <ac:chgData name="Yoel Kortick" userId="167978f5-7f40-4909-85d5-d4149554ad4e" providerId="ADAL" clId="{257831C5-BA19-44AF-8469-7A0D710E96E3}" dt="2025-07-27T15:51:47.214" v="2371" actId="478"/>
          <ac:cxnSpMkLst>
            <pc:docMk/>
            <pc:sldMk cId="2294569086" sldId="2147480513"/>
            <ac:cxnSpMk id="14" creationId="{1512DA2D-B19C-B26F-A99A-B0B88E5BD5A1}"/>
          </ac:cxnSpMkLst>
        </pc:cxnChg>
        <pc:cxnChg chg="del">
          <ac:chgData name="Yoel Kortick" userId="167978f5-7f40-4909-85d5-d4149554ad4e" providerId="ADAL" clId="{257831C5-BA19-44AF-8469-7A0D710E96E3}" dt="2025-07-27T15:51:47.214" v="2371" actId="478"/>
          <ac:cxnSpMkLst>
            <pc:docMk/>
            <pc:sldMk cId="2294569086" sldId="2147480513"/>
            <ac:cxnSpMk id="16" creationId="{AFFE8EE8-9807-AC70-651F-B7F398D43618}"/>
          </ac:cxnSpMkLst>
        </pc:cxnChg>
        <pc:cxnChg chg="del">
          <ac:chgData name="Yoel Kortick" userId="167978f5-7f40-4909-85d5-d4149554ad4e" providerId="ADAL" clId="{257831C5-BA19-44AF-8469-7A0D710E96E3}" dt="2025-07-27T15:51:47.214" v="2371" actId="478"/>
          <ac:cxnSpMkLst>
            <pc:docMk/>
            <pc:sldMk cId="2294569086" sldId="2147480513"/>
            <ac:cxnSpMk id="17" creationId="{1718F8BE-4453-F29F-8D53-E21ABFDC8E26}"/>
          </ac:cxnSpMkLst>
        </pc:cxnChg>
      </pc:sldChg>
      <pc:sldChg chg="addSp delSp modSp add mod">
        <pc:chgData name="Yoel Kortick" userId="167978f5-7f40-4909-85d5-d4149554ad4e" providerId="ADAL" clId="{257831C5-BA19-44AF-8469-7A0D710E96E3}" dt="2025-07-27T15:53:56.037" v="2426" actId="11529"/>
        <pc:sldMkLst>
          <pc:docMk/>
          <pc:sldMk cId="585273488" sldId="2147480514"/>
        </pc:sldMkLst>
        <pc:spChg chg="add mod">
          <ac:chgData name="Yoel Kortick" userId="167978f5-7f40-4909-85d5-d4149554ad4e" providerId="ADAL" clId="{257831C5-BA19-44AF-8469-7A0D710E96E3}" dt="2025-07-27T15:53:29.948" v="2424" actId="1076"/>
          <ac:spMkLst>
            <pc:docMk/>
            <pc:sldMk cId="585273488" sldId="2147480514"/>
            <ac:spMk id="3" creationId="{FEA2FF84-E2C7-DA03-A06B-12A07D31695D}"/>
          </ac:spMkLst>
        </pc:spChg>
        <pc:spChg chg="mod">
          <ac:chgData name="Yoel Kortick" userId="167978f5-7f40-4909-85d5-d4149554ad4e" providerId="ADAL" clId="{257831C5-BA19-44AF-8469-7A0D710E96E3}" dt="2025-07-27T15:52:47.818" v="2415" actId="255"/>
          <ac:spMkLst>
            <pc:docMk/>
            <pc:sldMk cId="585273488" sldId="2147480514"/>
            <ac:spMk id="8" creationId="{9C090962-151F-2479-D423-197B59C16A4C}"/>
          </ac:spMkLst>
        </pc:spChg>
        <pc:spChg chg="mod">
          <ac:chgData name="Yoel Kortick" userId="167978f5-7f40-4909-85d5-d4149554ad4e" providerId="ADAL" clId="{257831C5-BA19-44AF-8469-7A0D710E96E3}" dt="2025-07-27T15:53:39.602" v="2425"/>
          <ac:spMkLst>
            <pc:docMk/>
            <pc:sldMk cId="585273488" sldId="2147480514"/>
            <ac:spMk id="19" creationId="{668400FE-D7B4-1930-A3EF-003D988DE1DA}"/>
          </ac:spMkLst>
        </pc:spChg>
        <pc:spChg chg="mod">
          <ac:chgData name="Yoel Kortick" userId="167978f5-7f40-4909-85d5-d4149554ad4e" providerId="ADAL" clId="{257831C5-BA19-44AF-8469-7A0D710E96E3}" dt="2025-07-27T15:53:24.560" v="2422" actId="1076"/>
          <ac:spMkLst>
            <pc:docMk/>
            <pc:sldMk cId="585273488" sldId="2147480514"/>
            <ac:spMk id="20" creationId="{CC92DBB2-DB3D-DC94-51E6-B7DDE33A0FB7}"/>
          </ac:spMkLst>
        </pc:spChg>
        <pc:picChg chg="add mod ord">
          <ac:chgData name="Yoel Kortick" userId="167978f5-7f40-4909-85d5-d4149554ad4e" providerId="ADAL" clId="{257831C5-BA19-44AF-8469-7A0D710E96E3}" dt="2025-07-27T15:53:20.621" v="2421" actId="208"/>
          <ac:picMkLst>
            <pc:docMk/>
            <pc:sldMk cId="585273488" sldId="2147480514"/>
            <ac:picMk id="2" creationId="{5A6A7D7D-D87C-B51D-E3C5-B8BCEE423A11}"/>
          </ac:picMkLst>
        </pc:picChg>
        <pc:picChg chg="del">
          <ac:chgData name="Yoel Kortick" userId="167978f5-7f40-4909-85d5-d4149554ad4e" providerId="ADAL" clId="{257831C5-BA19-44AF-8469-7A0D710E96E3}" dt="2025-07-27T15:52:40.915" v="2412" actId="478"/>
          <ac:picMkLst>
            <pc:docMk/>
            <pc:sldMk cId="585273488" sldId="2147480514"/>
            <ac:picMk id="7" creationId="{FC2BAF8D-1EE1-FCD6-93F4-DA12BBA1955B}"/>
          </ac:picMkLst>
        </pc:picChg>
        <pc:cxnChg chg="add">
          <ac:chgData name="Yoel Kortick" userId="167978f5-7f40-4909-85d5-d4149554ad4e" providerId="ADAL" clId="{257831C5-BA19-44AF-8469-7A0D710E96E3}" dt="2025-07-27T15:53:56.037" v="2426" actId="11529"/>
          <ac:cxnSpMkLst>
            <pc:docMk/>
            <pc:sldMk cId="585273488" sldId="2147480514"/>
            <ac:cxnSpMk id="5" creationId="{843A8282-0C76-385B-A2EA-E602B521C92C}"/>
          </ac:cxnSpMkLst>
        </pc:cxnChg>
      </pc:sldChg>
      <pc:sldChg chg="addSp delSp modSp add mod">
        <pc:chgData name="Yoel Kortick" userId="167978f5-7f40-4909-85d5-d4149554ad4e" providerId="ADAL" clId="{257831C5-BA19-44AF-8469-7A0D710E96E3}" dt="2025-07-27T15:55:54.389" v="2497" actId="5793"/>
        <pc:sldMkLst>
          <pc:docMk/>
          <pc:sldMk cId="3808074471" sldId="2147480515"/>
        </pc:sldMkLst>
        <pc:spChg chg="del mod">
          <ac:chgData name="Yoel Kortick" userId="167978f5-7f40-4909-85d5-d4149554ad4e" providerId="ADAL" clId="{257831C5-BA19-44AF-8469-7A0D710E96E3}" dt="2025-07-27T15:54:21.692" v="2442" actId="478"/>
          <ac:spMkLst>
            <pc:docMk/>
            <pc:sldMk cId="3808074471" sldId="2147480515"/>
            <ac:spMk id="3" creationId="{0A151DDA-36BF-FC2A-FAF1-4E5EB58C8CE2}"/>
          </ac:spMkLst>
        </pc:spChg>
        <pc:spChg chg="add mod">
          <ac:chgData name="Yoel Kortick" userId="167978f5-7f40-4909-85d5-d4149554ad4e" providerId="ADAL" clId="{257831C5-BA19-44AF-8469-7A0D710E96E3}" dt="2025-07-27T15:54:39.194" v="2474" actId="208"/>
          <ac:spMkLst>
            <pc:docMk/>
            <pc:sldMk cId="3808074471" sldId="2147480515"/>
            <ac:spMk id="6" creationId="{BB92CFFD-C0F4-9A98-0788-EB5D19D7BBF6}"/>
          </ac:spMkLst>
        </pc:spChg>
        <pc:spChg chg="mod">
          <ac:chgData name="Yoel Kortick" userId="167978f5-7f40-4909-85d5-d4149554ad4e" providerId="ADAL" clId="{257831C5-BA19-44AF-8469-7A0D710E96E3}" dt="2025-07-27T15:55:54.389" v="2497" actId="5793"/>
          <ac:spMkLst>
            <pc:docMk/>
            <pc:sldMk cId="3808074471" sldId="2147480515"/>
            <ac:spMk id="8" creationId="{1DA5BA94-A392-82FD-548D-96B54526A8EA}"/>
          </ac:spMkLst>
        </pc:spChg>
        <pc:spChg chg="add mod">
          <ac:chgData name="Yoel Kortick" userId="167978f5-7f40-4909-85d5-d4149554ad4e" providerId="ADAL" clId="{257831C5-BA19-44AF-8469-7A0D710E96E3}" dt="2025-07-27T15:54:46.216" v="2477" actId="208"/>
          <ac:spMkLst>
            <pc:docMk/>
            <pc:sldMk cId="3808074471" sldId="2147480515"/>
            <ac:spMk id="11" creationId="{D3E8D0DE-A63C-9E68-B865-B20EBD955F4F}"/>
          </ac:spMkLst>
        </pc:spChg>
        <pc:spChg chg="add mod">
          <ac:chgData name="Yoel Kortick" userId="167978f5-7f40-4909-85d5-d4149554ad4e" providerId="ADAL" clId="{257831C5-BA19-44AF-8469-7A0D710E96E3}" dt="2025-07-27T15:55:11.202" v="2488" actId="1582"/>
          <ac:spMkLst>
            <pc:docMk/>
            <pc:sldMk cId="3808074471" sldId="2147480515"/>
            <ac:spMk id="14" creationId="{AE0CADF8-770A-CBD4-E541-96E1149E49B7}"/>
          </ac:spMkLst>
        </pc:spChg>
        <pc:spChg chg="del">
          <ac:chgData name="Yoel Kortick" userId="167978f5-7f40-4909-85d5-d4149554ad4e" providerId="ADAL" clId="{257831C5-BA19-44AF-8469-7A0D710E96E3}" dt="2025-07-27T15:54:23.355" v="2444" actId="478"/>
          <ac:spMkLst>
            <pc:docMk/>
            <pc:sldMk cId="3808074471" sldId="2147480515"/>
            <ac:spMk id="19" creationId="{E122685D-FB7A-5B89-9A55-60AA0A83D139}"/>
          </ac:spMkLst>
        </pc:spChg>
        <pc:spChg chg="del">
          <ac:chgData name="Yoel Kortick" userId="167978f5-7f40-4909-85d5-d4149554ad4e" providerId="ADAL" clId="{257831C5-BA19-44AF-8469-7A0D710E96E3}" dt="2025-07-27T15:54:20.353" v="2440" actId="478"/>
          <ac:spMkLst>
            <pc:docMk/>
            <pc:sldMk cId="3808074471" sldId="2147480515"/>
            <ac:spMk id="20" creationId="{502BD431-34F4-1058-262A-2F8F0C032854}"/>
          </ac:spMkLst>
        </pc:spChg>
        <pc:picChg chg="del">
          <ac:chgData name="Yoel Kortick" userId="167978f5-7f40-4909-85d5-d4149554ad4e" providerId="ADAL" clId="{257831C5-BA19-44AF-8469-7A0D710E96E3}" dt="2025-07-27T15:54:19.116" v="2439" actId="478"/>
          <ac:picMkLst>
            <pc:docMk/>
            <pc:sldMk cId="3808074471" sldId="2147480515"/>
            <ac:picMk id="2" creationId="{1B204F44-0871-81ED-1177-AC653E51826F}"/>
          </ac:picMkLst>
        </pc:picChg>
        <pc:picChg chg="add mod">
          <ac:chgData name="Yoel Kortick" userId="167978f5-7f40-4909-85d5-d4149554ad4e" providerId="ADAL" clId="{257831C5-BA19-44AF-8469-7A0D710E96E3}" dt="2025-07-27T15:55:21.297" v="2492" actId="208"/>
          <ac:picMkLst>
            <pc:docMk/>
            <pc:sldMk cId="3808074471" sldId="2147480515"/>
            <ac:picMk id="4" creationId="{CDC4FC61-D586-2D77-7CEF-8EC89B432075}"/>
          </ac:picMkLst>
        </pc:picChg>
        <pc:cxnChg chg="del">
          <ac:chgData name="Yoel Kortick" userId="167978f5-7f40-4909-85d5-d4149554ad4e" providerId="ADAL" clId="{257831C5-BA19-44AF-8469-7A0D710E96E3}" dt="2025-07-27T15:54:22.301" v="2443" actId="478"/>
          <ac:cxnSpMkLst>
            <pc:docMk/>
            <pc:sldMk cId="3808074471" sldId="2147480515"/>
            <ac:cxnSpMk id="5" creationId="{39A07E2B-8408-652A-0121-C47E3967A366}"/>
          </ac:cxnSpMkLst>
        </pc:cxnChg>
        <pc:cxnChg chg="add mod">
          <ac:chgData name="Yoel Kortick" userId="167978f5-7f40-4909-85d5-d4149554ad4e" providerId="ADAL" clId="{257831C5-BA19-44AF-8469-7A0D710E96E3}" dt="2025-07-27T15:54:43.214" v="2476" actId="14100"/>
          <ac:cxnSpMkLst>
            <pc:docMk/>
            <pc:sldMk cId="3808074471" sldId="2147480515"/>
            <ac:cxnSpMk id="7" creationId="{1BB648D1-0B43-4DF3-1357-4605F5D1BF6D}"/>
          </ac:cxnSpMkLst>
        </pc:cxnChg>
        <pc:cxnChg chg="add mod">
          <ac:chgData name="Yoel Kortick" userId="167978f5-7f40-4909-85d5-d4149554ad4e" providerId="ADAL" clId="{257831C5-BA19-44AF-8469-7A0D710E96E3}" dt="2025-07-27T15:55:15.212" v="2490" actId="14100"/>
          <ac:cxnSpMkLst>
            <pc:docMk/>
            <pc:sldMk cId="3808074471" sldId="2147480515"/>
            <ac:cxnSpMk id="12" creationId="{FAB525A9-B75D-0577-A1DA-48F961286C58}"/>
          </ac:cxnSpMkLst>
        </pc:cxnChg>
        <pc:cxnChg chg="add del mod">
          <ac:chgData name="Yoel Kortick" userId="167978f5-7f40-4909-85d5-d4149554ad4e" providerId="ADAL" clId="{257831C5-BA19-44AF-8469-7A0D710E96E3}" dt="2025-07-27T15:55:19.314" v="2491" actId="478"/>
          <ac:cxnSpMkLst>
            <pc:docMk/>
            <pc:sldMk cId="3808074471" sldId="2147480515"/>
            <ac:cxnSpMk id="13" creationId="{05B44DAF-AE29-24CF-AEA4-843D3704D0F1}"/>
          </ac:cxnSpMkLst>
        </pc:cxnChg>
      </pc:sldChg>
      <pc:sldChg chg="delSp modSp add mod">
        <pc:chgData name="Yoel Kortick" userId="167978f5-7f40-4909-85d5-d4149554ad4e" providerId="ADAL" clId="{257831C5-BA19-44AF-8469-7A0D710E96E3}" dt="2025-07-27T15:56:17.985" v="2505" actId="478"/>
        <pc:sldMkLst>
          <pc:docMk/>
          <pc:sldMk cId="53292277" sldId="2147480516"/>
        </pc:sldMkLst>
        <pc:spChg chg="del">
          <ac:chgData name="Yoel Kortick" userId="167978f5-7f40-4909-85d5-d4149554ad4e" providerId="ADAL" clId="{257831C5-BA19-44AF-8469-7A0D710E96E3}" dt="2025-07-27T15:56:16.587" v="2504" actId="478"/>
          <ac:spMkLst>
            <pc:docMk/>
            <pc:sldMk cId="53292277" sldId="2147480516"/>
            <ac:spMk id="6" creationId="{A50ECD04-2CB4-9968-1679-99AACF8EAB02}"/>
          </ac:spMkLst>
        </pc:spChg>
        <pc:spChg chg="mod">
          <ac:chgData name="Yoel Kortick" userId="167978f5-7f40-4909-85d5-d4149554ad4e" providerId="ADAL" clId="{257831C5-BA19-44AF-8469-7A0D710E96E3}" dt="2025-07-27T15:56:01.413" v="2499"/>
          <ac:spMkLst>
            <pc:docMk/>
            <pc:sldMk cId="53292277" sldId="2147480516"/>
            <ac:spMk id="11" creationId="{E265E0B1-6CD8-5983-EC55-DC0140F2C3B4}"/>
          </ac:spMkLst>
        </pc:spChg>
        <pc:spChg chg="mod">
          <ac:chgData name="Yoel Kortick" userId="167978f5-7f40-4909-85d5-d4149554ad4e" providerId="ADAL" clId="{257831C5-BA19-44AF-8469-7A0D710E96E3}" dt="2025-07-27T15:56:14.164" v="2503" actId="14100"/>
          <ac:spMkLst>
            <pc:docMk/>
            <pc:sldMk cId="53292277" sldId="2147480516"/>
            <ac:spMk id="14" creationId="{B8DEA923-3A6A-EDE1-83D3-B99251B0F9BF}"/>
          </ac:spMkLst>
        </pc:spChg>
        <pc:cxnChg chg="del">
          <ac:chgData name="Yoel Kortick" userId="167978f5-7f40-4909-85d5-d4149554ad4e" providerId="ADAL" clId="{257831C5-BA19-44AF-8469-7A0D710E96E3}" dt="2025-07-27T15:56:17.985" v="2505" actId="478"/>
          <ac:cxnSpMkLst>
            <pc:docMk/>
            <pc:sldMk cId="53292277" sldId="2147480516"/>
            <ac:cxnSpMk id="7" creationId="{DDA46C40-6E31-33AF-5768-95CD302274A5}"/>
          </ac:cxnSpMkLst>
        </pc:cxnChg>
        <pc:cxnChg chg="mod">
          <ac:chgData name="Yoel Kortick" userId="167978f5-7f40-4909-85d5-d4149554ad4e" providerId="ADAL" clId="{257831C5-BA19-44AF-8469-7A0D710E96E3}" dt="2025-07-27T15:56:07.974" v="2501" actId="14100"/>
          <ac:cxnSpMkLst>
            <pc:docMk/>
            <pc:sldMk cId="53292277" sldId="2147480516"/>
            <ac:cxnSpMk id="12" creationId="{B2E76831-0090-B9BA-96BB-35D352F6B6CE}"/>
          </ac:cxnSpMkLst>
        </pc:cxnChg>
      </pc:sldChg>
      <pc:sldChg chg="addSp delSp modSp add mod">
        <pc:chgData name="Yoel Kortick" userId="167978f5-7f40-4909-85d5-d4149554ad4e" providerId="ADAL" clId="{257831C5-BA19-44AF-8469-7A0D710E96E3}" dt="2025-07-27T15:57:16.370" v="2518" actId="14100"/>
        <pc:sldMkLst>
          <pc:docMk/>
          <pc:sldMk cId="2789221188" sldId="2147480517"/>
        </pc:sldMkLst>
        <pc:spChg chg="add mod">
          <ac:chgData name="Yoel Kortick" userId="167978f5-7f40-4909-85d5-d4149554ad4e" providerId="ADAL" clId="{257831C5-BA19-44AF-8469-7A0D710E96E3}" dt="2025-07-27T15:57:16.370" v="2518" actId="14100"/>
          <ac:spMkLst>
            <pc:docMk/>
            <pc:sldMk cId="2789221188" sldId="2147480517"/>
            <ac:spMk id="3" creationId="{AF40FCCE-A90E-A5DE-C9FA-008BBD6C6B04}"/>
          </ac:spMkLst>
        </pc:spChg>
        <pc:spChg chg="mod">
          <ac:chgData name="Yoel Kortick" userId="167978f5-7f40-4909-85d5-d4149554ad4e" providerId="ADAL" clId="{257831C5-BA19-44AF-8469-7A0D710E96E3}" dt="2025-07-27T15:56:46.588" v="2511"/>
          <ac:spMkLst>
            <pc:docMk/>
            <pc:sldMk cId="2789221188" sldId="2147480517"/>
            <ac:spMk id="8" creationId="{E4BF0643-9180-2ACB-A663-0786815887F9}"/>
          </ac:spMkLst>
        </pc:spChg>
        <pc:spChg chg="del">
          <ac:chgData name="Yoel Kortick" userId="167978f5-7f40-4909-85d5-d4149554ad4e" providerId="ADAL" clId="{257831C5-BA19-44AF-8469-7A0D710E96E3}" dt="2025-07-27T15:56:42.327" v="2508" actId="478"/>
          <ac:spMkLst>
            <pc:docMk/>
            <pc:sldMk cId="2789221188" sldId="2147480517"/>
            <ac:spMk id="11" creationId="{1171B9A8-75AE-26E6-6F99-530819306325}"/>
          </ac:spMkLst>
        </pc:spChg>
        <pc:spChg chg="del">
          <ac:chgData name="Yoel Kortick" userId="167978f5-7f40-4909-85d5-d4149554ad4e" providerId="ADAL" clId="{257831C5-BA19-44AF-8469-7A0D710E96E3}" dt="2025-07-27T15:56:44.501" v="2510" actId="478"/>
          <ac:spMkLst>
            <pc:docMk/>
            <pc:sldMk cId="2789221188" sldId="2147480517"/>
            <ac:spMk id="14" creationId="{5CD4A723-61E7-DC7B-5CAB-17F1C61EC548}"/>
          </ac:spMkLst>
        </pc:spChg>
        <pc:picChg chg="add mod">
          <ac:chgData name="Yoel Kortick" userId="167978f5-7f40-4909-85d5-d4149554ad4e" providerId="ADAL" clId="{257831C5-BA19-44AF-8469-7A0D710E96E3}" dt="2025-07-27T15:57:02.045" v="2514" actId="208"/>
          <ac:picMkLst>
            <pc:docMk/>
            <pc:sldMk cId="2789221188" sldId="2147480517"/>
            <ac:picMk id="2" creationId="{4A50E109-5F01-59D9-010F-BD40B54F4D7D}"/>
          </ac:picMkLst>
        </pc:picChg>
        <pc:picChg chg="del">
          <ac:chgData name="Yoel Kortick" userId="167978f5-7f40-4909-85d5-d4149554ad4e" providerId="ADAL" clId="{257831C5-BA19-44AF-8469-7A0D710E96E3}" dt="2025-07-27T15:56:40.629" v="2507" actId="478"/>
          <ac:picMkLst>
            <pc:docMk/>
            <pc:sldMk cId="2789221188" sldId="2147480517"/>
            <ac:picMk id="4" creationId="{A392264A-549E-EA29-683E-93E9BDC6C0A9}"/>
          </ac:picMkLst>
        </pc:picChg>
        <pc:cxnChg chg="del mod">
          <ac:chgData name="Yoel Kortick" userId="167978f5-7f40-4909-85d5-d4149554ad4e" providerId="ADAL" clId="{257831C5-BA19-44AF-8469-7A0D710E96E3}" dt="2025-07-27T15:56:43.653" v="2509" actId="478"/>
          <ac:cxnSpMkLst>
            <pc:docMk/>
            <pc:sldMk cId="2789221188" sldId="2147480517"/>
            <ac:cxnSpMk id="12" creationId="{171CF5C6-C0D5-42AC-D2F5-AE9F436842BB}"/>
          </ac:cxnSpMkLst>
        </pc:cxnChg>
      </pc:sldChg>
      <pc:sldChg chg="addSp delSp modSp add mod">
        <pc:chgData name="Yoel Kortick" userId="167978f5-7f40-4909-85d5-d4149554ad4e" providerId="ADAL" clId="{257831C5-BA19-44AF-8469-7A0D710E96E3}" dt="2025-07-27T15:58:05.960" v="2532" actId="208"/>
        <pc:sldMkLst>
          <pc:docMk/>
          <pc:sldMk cId="1684634438" sldId="2147480518"/>
        </pc:sldMkLst>
        <pc:spChg chg="mod">
          <ac:chgData name="Yoel Kortick" userId="167978f5-7f40-4909-85d5-d4149554ad4e" providerId="ADAL" clId="{257831C5-BA19-44AF-8469-7A0D710E96E3}" dt="2025-07-27T15:57:55.384" v="2527" actId="14100"/>
          <ac:spMkLst>
            <pc:docMk/>
            <pc:sldMk cId="1684634438" sldId="2147480518"/>
            <ac:spMk id="3" creationId="{7273688D-218A-0A22-F4F3-07752035970C}"/>
          </ac:spMkLst>
        </pc:spChg>
        <pc:spChg chg="add mod">
          <ac:chgData name="Yoel Kortick" userId="167978f5-7f40-4909-85d5-d4149554ad4e" providerId="ADAL" clId="{257831C5-BA19-44AF-8469-7A0D710E96E3}" dt="2025-07-27T15:58:04.114" v="2531" actId="14100"/>
          <ac:spMkLst>
            <pc:docMk/>
            <pc:sldMk cId="1684634438" sldId="2147480518"/>
            <ac:spMk id="6" creationId="{3F781A9D-1604-36A5-3A5D-419179AB8CF6}"/>
          </ac:spMkLst>
        </pc:spChg>
        <pc:spChg chg="mod">
          <ac:chgData name="Yoel Kortick" userId="167978f5-7f40-4909-85d5-d4149554ad4e" providerId="ADAL" clId="{257831C5-BA19-44AF-8469-7A0D710E96E3}" dt="2025-07-27T15:57:32.923" v="2520"/>
          <ac:spMkLst>
            <pc:docMk/>
            <pc:sldMk cId="1684634438" sldId="2147480518"/>
            <ac:spMk id="8" creationId="{145EF972-4CFF-E0CE-77DD-5510FAA7B59E}"/>
          </ac:spMkLst>
        </pc:spChg>
        <pc:picChg chg="del">
          <ac:chgData name="Yoel Kortick" userId="167978f5-7f40-4909-85d5-d4149554ad4e" providerId="ADAL" clId="{257831C5-BA19-44AF-8469-7A0D710E96E3}" dt="2025-07-27T15:57:34.795" v="2521" actId="478"/>
          <ac:picMkLst>
            <pc:docMk/>
            <pc:sldMk cId="1684634438" sldId="2147480518"/>
            <ac:picMk id="2" creationId="{4D539F4A-35A6-3691-3B19-63EB00883E97}"/>
          </ac:picMkLst>
        </pc:picChg>
        <pc:picChg chg="add mod ord">
          <ac:chgData name="Yoel Kortick" userId="167978f5-7f40-4909-85d5-d4149554ad4e" providerId="ADAL" clId="{257831C5-BA19-44AF-8469-7A0D710E96E3}" dt="2025-07-27T15:58:05.960" v="2532" actId="208"/>
          <ac:picMkLst>
            <pc:docMk/>
            <pc:sldMk cId="1684634438" sldId="2147480518"/>
            <ac:picMk id="4" creationId="{F7FE439B-B69D-3E25-9418-B824A16A4C79}"/>
          </ac:picMkLst>
        </pc:picChg>
        <pc:picChg chg="add mod">
          <ac:chgData name="Yoel Kortick" userId="167978f5-7f40-4909-85d5-d4149554ad4e" providerId="ADAL" clId="{257831C5-BA19-44AF-8469-7A0D710E96E3}" dt="2025-07-27T15:57:58.330" v="2529" actId="571"/>
          <ac:picMkLst>
            <pc:docMk/>
            <pc:sldMk cId="1684634438" sldId="2147480518"/>
            <ac:picMk id="5" creationId="{8611E984-0708-755A-1D72-407FE4719455}"/>
          </ac:picMkLst>
        </pc:picChg>
      </pc:sldChg>
      <pc:sldChg chg="addSp delSp modSp add mod">
        <pc:chgData name="Yoel Kortick" userId="167978f5-7f40-4909-85d5-d4149554ad4e" providerId="ADAL" clId="{257831C5-BA19-44AF-8469-7A0D710E96E3}" dt="2025-07-27T15:59:27.313" v="2550" actId="14100"/>
        <pc:sldMkLst>
          <pc:docMk/>
          <pc:sldMk cId="635620775" sldId="2147480519"/>
        </pc:sldMkLst>
        <pc:spChg chg="del">
          <ac:chgData name="Yoel Kortick" userId="167978f5-7f40-4909-85d5-d4149554ad4e" providerId="ADAL" clId="{257831C5-BA19-44AF-8469-7A0D710E96E3}" dt="2025-07-27T15:58:36.874" v="2534" actId="478"/>
          <ac:spMkLst>
            <pc:docMk/>
            <pc:sldMk cId="635620775" sldId="2147480519"/>
            <ac:spMk id="3" creationId="{B3A1D7BF-86ED-D65F-1803-65FEC5330CB8}"/>
          </ac:spMkLst>
        </pc:spChg>
        <pc:spChg chg="add mod">
          <ac:chgData name="Yoel Kortick" userId="167978f5-7f40-4909-85d5-d4149554ad4e" providerId="ADAL" clId="{257831C5-BA19-44AF-8469-7A0D710E96E3}" dt="2025-07-27T15:58:47.797" v="2539" actId="255"/>
          <ac:spMkLst>
            <pc:docMk/>
            <pc:sldMk cId="635620775" sldId="2147480519"/>
            <ac:spMk id="5" creationId="{A521861D-993B-B768-E1CD-BC671B1BAC80}"/>
          </ac:spMkLst>
        </pc:spChg>
        <pc:spChg chg="del">
          <ac:chgData name="Yoel Kortick" userId="167978f5-7f40-4909-85d5-d4149554ad4e" providerId="ADAL" clId="{257831C5-BA19-44AF-8469-7A0D710E96E3}" dt="2025-07-27T15:58:36.874" v="2534" actId="478"/>
          <ac:spMkLst>
            <pc:docMk/>
            <pc:sldMk cId="635620775" sldId="2147480519"/>
            <ac:spMk id="6" creationId="{247012EB-849B-741E-8332-27C41CB068DC}"/>
          </ac:spMkLst>
        </pc:spChg>
        <pc:spChg chg="add mod">
          <ac:chgData name="Yoel Kortick" userId="167978f5-7f40-4909-85d5-d4149554ad4e" providerId="ADAL" clId="{257831C5-BA19-44AF-8469-7A0D710E96E3}" dt="2025-07-27T15:59:16.179" v="2548" actId="1582"/>
          <ac:spMkLst>
            <pc:docMk/>
            <pc:sldMk cId="635620775" sldId="2147480519"/>
            <ac:spMk id="7" creationId="{9AE0F6F0-6A7C-EF6B-1489-5FAFC618CFD7}"/>
          </ac:spMkLst>
        </pc:spChg>
        <pc:spChg chg="del">
          <ac:chgData name="Yoel Kortick" userId="167978f5-7f40-4909-85d5-d4149554ad4e" providerId="ADAL" clId="{257831C5-BA19-44AF-8469-7A0D710E96E3}" dt="2025-07-27T15:58:36.874" v="2534" actId="478"/>
          <ac:spMkLst>
            <pc:docMk/>
            <pc:sldMk cId="635620775" sldId="2147480519"/>
            <ac:spMk id="8" creationId="{B6812027-04AA-D878-01D8-F05F7293FCF0}"/>
          </ac:spMkLst>
        </pc:spChg>
        <pc:spChg chg="add mod">
          <ac:chgData name="Yoel Kortick" userId="167978f5-7f40-4909-85d5-d4149554ad4e" providerId="ADAL" clId="{257831C5-BA19-44AF-8469-7A0D710E96E3}" dt="2025-07-27T15:59:27.313" v="2550" actId="14100"/>
          <ac:spMkLst>
            <pc:docMk/>
            <pc:sldMk cId="635620775" sldId="2147480519"/>
            <ac:spMk id="13" creationId="{F9FF5638-4605-051D-BA5B-201EE56186D6}"/>
          </ac:spMkLst>
        </pc:spChg>
        <pc:picChg chg="add mod">
          <ac:chgData name="Yoel Kortick" userId="167978f5-7f40-4909-85d5-d4149554ad4e" providerId="ADAL" clId="{257831C5-BA19-44AF-8469-7A0D710E96E3}" dt="2025-07-27T15:58:58.944" v="2543" actId="208"/>
          <ac:picMkLst>
            <pc:docMk/>
            <pc:sldMk cId="635620775" sldId="2147480519"/>
            <ac:picMk id="2" creationId="{AFE585B7-9ABF-6507-32A1-F39F75830B34}"/>
          </ac:picMkLst>
        </pc:picChg>
        <pc:picChg chg="del">
          <ac:chgData name="Yoel Kortick" userId="167978f5-7f40-4909-85d5-d4149554ad4e" providerId="ADAL" clId="{257831C5-BA19-44AF-8469-7A0D710E96E3}" dt="2025-07-27T15:58:36.874" v="2534" actId="478"/>
          <ac:picMkLst>
            <pc:docMk/>
            <pc:sldMk cId="635620775" sldId="2147480519"/>
            <ac:picMk id="4" creationId="{4B951CF3-253B-B2BC-C219-C1F53268B54C}"/>
          </ac:picMkLst>
        </pc:picChg>
        <pc:cxnChg chg="add mod">
          <ac:chgData name="Yoel Kortick" userId="167978f5-7f40-4909-85d5-d4149554ad4e" providerId="ADAL" clId="{257831C5-BA19-44AF-8469-7A0D710E96E3}" dt="2025-07-27T15:59:05.356" v="2545" actId="14100"/>
          <ac:cxnSpMkLst>
            <pc:docMk/>
            <pc:sldMk cId="635620775" sldId="2147480519"/>
            <ac:cxnSpMk id="11" creationId="{23438E2E-B92A-517A-3C71-CE6A909D55F7}"/>
          </ac:cxnSpMkLst>
        </pc:cxnChg>
        <pc:cxnChg chg="add mod">
          <ac:chgData name="Yoel Kortick" userId="167978f5-7f40-4909-85d5-d4149554ad4e" providerId="ADAL" clId="{257831C5-BA19-44AF-8469-7A0D710E96E3}" dt="2025-07-27T15:59:19.306" v="2549" actId="14100"/>
          <ac:cxnSpMkLst>
            <pc:docMk/>
            <pc:sldMk cId="635620775" sldId="2147480519"/>
            <ac:cxnSpMk id="12" creationId="{F0DA769B-0AB1-8E76-FFB5-B8208CC2C218}"/>
          </ac:cxnSpMkLst>
        </pc:cxnChg>
      </pc:sldChg>
      <pc:sldChg chg="addSp delSp modSp add mod">
        <pc:chgData name="Yoel Kortick" userId="167978f5-7f40-4909-85d5-d4149554ad4e" providerId="ADAL" clId="{257831C5-BA19-44AF-8469-7A0D710E96E3}" dt="2025-07-27T16:00:21.234" v="2565" actId="208"/>
        <pc:sldMkLst>
          <pc:docMk/>
          <pc:sldMk cId="2408449506" sldId="2147480520"/>
        </pc:sldMkLst>
        <pc:spChg chg="mod">
          <ac:chgData name="Yoel Kortick" userId="167978f5-7f40-4909-85d5-d4149554ad4e" providerId="ADAL" clId="{257831C5-BA19-44AF-8469-7A0D710E96E3}" dt="2025-07-27T15:59:51.751" v="2552"/>
          <ac:spMkLst>
            <pc:docMk/>
            <pc:sldMk cId="2408449506" sldId="2147480520"/>
            <ac:spMk id="5" creationId="{6A37DEA7-F302-EB18-534C-C8899558464A}"/>
          </ac:spMkLst>
        </pc:spChg>
        <pc:spChg chg="mod">
          <ac:chgData name="Yoel Kortick" userId="167978f5-7f40-4909-85d5-d4149554ad4e" providerId="ADAL" clId="{257831C5-BA19-44AF-8469-7A0D710E96E3}" dt="2025-07-27T16:00:17.326" v="2564" actId="14100"/>
          <ac:spMkLst>
            <pc:docMk/>
            <pc:sldMk cId="2408449506" sldId="2147480520"/>
            <ac:spMk id="7" creationId="{8F1EBE53-1BFF-730C-49C0-98036A2DD679}"/>
          </ac:spMkLst>
        </pc:spChg>
        <pc:spChg chg="del">
          <ac:chgData name="Yoel Kortick" userId="167978f5-7f40-4909-85d5-d4149554ad4e" providerId="ADAL" clId="{257831C5-BA19-44AF-8469-7A0D710E96E3}" dt="2025-07-27T15:59:56.383" v="2555" actId="478"/>
          <ac:spMkLst>
            <pc:docMk/>
            <pc:sldMk cId="2408449506" sldId="2147480520"/>
            <ac:spMk id="13" creationId="{4C54A567-623B-7D29-2251-975CC7374686}"/>
          </ac:spMkLst>
        </pc:spChg>
        <pc:picChg chg="del">
          <ac:chgData name="Yoel Kortick" userId="167978f5-7f40-4909-85d5-d4149554ad4e" providerId="ADAL" clId="{257831C5-BA19-44AF-8469-7A0D710E96E3}" dt="2025-07-27T15:59:54.177" v="2553" actId="478"/>
          <ac:picMkLst>
            <pc:docMk/>
            <pc:sldMk cId="2408449506" sldId="2147480520"/>
            <ac:picMk id="2" creationId="{2DBE78A7-4B21-5137-B7BA-08A04A19A1AB}"/>
          </ac:picMkLst>
        </pc:picChg>
        <pc:picChg chg="add mod ord">
          <ac:chgData name="Yoel Kortick" userId="167978f5-7f40-4909-85d5-d4149554ad4e" providerId="ADAL" clId="{257831C5-BA19-44AF-8469-7A0D710E96E3}" dt="2025-07-27T16:00:21.234" v="2565" actId="208"/>
          <ac:picMkLst>
            <pc:docMk/>
            <pc:sldMk cId="2408449506" sldId="2147480520"/>
            <ac:picMk id="3" creationId="{DF30B60C-322D-22DC-F4DA-3FDCB480F6EB}"/>
          </ac:picMkLst>
        </pc:picChg>
        <pc:cxnChg chg="del">
          <ac:chgData name="Yoel Kortick" userId="167978f5-7f40-4909-85d5-d4149554ad4e" providerId="ADAL" clId="{257831C5-BA19-44AF-8469-7A0D710E96E3}" dt="2025-07-27T15:59:56.982" v="2556" actId="478"/>
          <ac:cxnSpMkLst>
            <pc:docMk/>
            <pc:sldMk cId="2408449506" sldId="2147480520"/>
            <ac:cxnSpMk id="11" creationId="{68E41DA2-5B7E-80CA-0FE6-A191F8F0E0E4}"/>
          </ac:cxnSpMkLst>
        </pc:cxnChg>
        <pc:cxnChg chg="del">
          <ac:chgData name="Yoel Kortick" userId="167978f5-7f40-4909-85d5-d4149554ad4e" providerId="ADAL" clId="{257831C5-BA19-44AF-8469-7A0D710E96E3}" dt="2025-07-27T15:59:55.507" v="2554" actId="478"/>
          <ac:cxnSpMkLst>
            <pc:docMk/>
            <pc:sldMk cId="2408449506" sldId="2147480520"/>
            <ac:cxnSpMk id="12" creationId="{C3785567-9EAF-457A-A795-C4500858EBD1}"/>
          </ac:cxnSpMkLst>
        </pc:cxnChg>
      </pc:sldChg>
      <pc:sldChg chg="addSp delSp modSp add mod">
        <pc:chgData name="Yoel Kortick" userId="167978f5-7f40-4909-85d5-d4149554ad4e" providerId="ADAL" clId="{257831C5-BA19-44AF-8469-7A0D710E96E3}" dt="2025-07-27T16:01:33.325" v="2590" actId="1038"/>
        <pc:sldMkLst>
          <pc:docMk/>
          <pc:sldMk cId="86917755" sldId="2147480521"/>
        </pc:sldMkLst>
        <pc:spChg chg="add mod">
          <ac:chgData name="Yoel Kortick" userId="167978f5-7f40-4909-85d5-d4149554ad4e" providerId="ADAL" clId="{257831C5-BA19-44AF-8469-7A0D710E96E3}" dt="2025-07-27T16:01:33.325" v="2590" actId="1038"/>
          <ac:spMkLst>
            <pc:docMk/>
            <pc:sldMk cId="86917755" sldId="2147480521"/>
            <ac:spMk id="4" creationId="{CE0BE2FA-7BD0-2504-ADD3-C36B38BC66D2}"/>
          </ac:spMkLst>
        </pc:spChg>
        <pc:spChg chg="mod">
          <ac:chgData name="Yoel Kortick" userId="167978f5-7f40-4909-85d5-d4149554ad4e" providerId="ADAL" clId="{257831C5-BA19-44AF-8469-7A0D710E96E3}" dt="2025-07-27T16:00:37.509" v="2567"/>
          <ac:spMkLst>
            <pc:docMk/>
            <pc:sldMk cId="86917755" sldId="2147480521"/>
            <ac:spMk id="5" creationId="{65D67BF7-ED8F-3E08-F7E3-ED4ADE2E160C}"/>
          </ac:spMkLst>
        </pc:spChg>
        <pc:spChg chg="del">
          <ac:chgData name="Yoel Kortick" userId="167978f5-7f40-4909-85d5-d4149554ad4e" providerId="ADAL" clId="{257831C5-BA19-44AF-8469-7A0D710E96E3}" dt="2025-07-27T16:00:40.045" v="2569" actId="478"/>
          <ac:spMkLst>
            <pc:docMk/>
            <pc:sldMk cId="86917755" sldId="2147480521"/>
            <ac:spMk id="7" creationId="{06170D55-6CA0-AE0D-D3CE-DBA8F8421CC0}"/>
          </ac:spMkLst>
        </pc:spChg>
        <pc:spChg chg="add mod">
          <ac:chgData name="Yoel Kortick" userId="167978f5-7f40-4909-85d5-d4149554ad4e" providerId="ADAL" clId="{257831C5-BA19-44AF-8469-7A0D710E96E3}" dt="2025-07-27T16:01:22.916" v="2581" actId="1076"/>
          <ac:spMkLst>
            <pc:docMk/>
            <pc:sldMk cId="86917755" sldId="2147480521"/>
            <ac:spMk id="8" creationId="{E8636BC9-1773-5817-4274-5C37DE7CAABD}"/>
          </ac:spMkLst>
        </pc:spChg>
        <pc:spChg chg="add mod">
          <ac:chgData name="Yoel Kortick" userId="167978f5-7f40-4909-85d5-d4149554ad4e" providerId="ADAL" clId="{257831C5-BA19-44AF-8469-7A0D710E96E3}" dt="2025-07-27T16:01:14.927" v="2576" actId="14100"/>
          <ac:spMkLst>
            <pc:docMk/>
            <pc:sldMk cId="86917755" sldId="2147480521"/>
            <ac:spMk id="11" creationId="{16CE3D4F-CA55-857D-1A3C-6FEA96E20649}"/>
          </ac:spMkLst>
        </pc:spChg>
        <pc:picChg chg="add mod">
          <ac:chgData name="Yoel Kortick" userId="167978f5-7f40-4909-85d5-d4149554ad4e" providerId="ADAL" clId="{257831C5-BA19-44AF-8469-7A0D710E96E3}" dt="2025-07-27T16:01:03.787" v="2573" actId="208"/>
          <ac:picMkLst>
            <pc:docMk/>
            <pc:sldMk cId="86917755" sldId="2147480521"/>
            <ac:picMk id="2" creationId="{8012C678-4A8D-7DDB-EE0B-40977E031648}"/>
          </ac:picMkLst>
        </pc:picChg>
        <pc:picChg chg="del">
          <ac:chgData name="Yoel Kortick" userId="167978f5-7f40-4909-85d5-d4149554ad4e" providerId="ADAL" clId="{257831C5-BA19-44AF-8469-7A0D710E96E3}" dt="2025-07-27T16:00:38.960" v="2568" actId="478"/>
          <ac:picMkLst>
            <pc:docMk/>
            <pc:sldMk cId="86917755" sldId="2147480521"/>
            <ac:picMk id="3" creationId="{F774D1CB-7805-6507-912F-6478F0AA6D9B}"/>
          </ac:picMkLst>
        </pc:picChg>
        <pc:cxnChg chg="add mod">
          <ac:chgData name="Yoel Kortick" userId="167978f5-7f40-4909-85d5-d4149554ad4e" providerId="ADAL" clId="{257831C5-BA19-44AF-8469-7A0D710E96E3}" dt="2025-07-27T16:01:25.858" v="2582" actId="1076"/>
          <ac:cxnSpMkLst>
            <pc:docMk/>
            <pc:sldMk cId="86917755" sldId="2147480521"/>
            <ac:cxnSpMk id="6" creationId="{7B496287-A1C6-BF3B-82AB-E71D9F193A60}"/>
          </ac:cxnSpMkLst>
        </pc:cxnChg>
        <pc:cxnChg chg="add mod">
          <ac:chgData name="Yoel Kortick" userId="167978f5-7f40-4909-85d5-d4149554ad4e" providerId="ADAL" clId="{257831C5-BA19-44AF-8469-7A0D710E96E3}" dt="2025-07-27T16:01:18.676" v="2578" actId="14100"/>
          <ac:cxnSpMkLst>
            <pc:docMk/>
            <pc:sldMk cId="86917755" sldId="2147480521"/>
            <ac:cxnSpMk id="12" creationId="{2CF3ED64-3C12-310A-731A-D449E0E06364}"/>
          </ac:cxnSpMkLst>
        </pc:cxnChg>
      </pc:sldChg>
      <pc:sldChg chg="modSp add mod">
        <pc:chgData name="Yoel Kortick" userId="167978f5-7f40-4909-85d5-d4149554ad4e" providerId="ADAL" clId="{257831C5-BA19-44AF-8469-7A0D710E96E3}" dt="2025-07-27T16:02:07.701" v="2593"/>
        <pc:sldMkLst>
          <pc:docMk/>
          <pc:sldMk cId="2884852056" sldId="2147480522"/>
        </pc:sldMkLst>
        <pc:spChg chg="mod">
          <ac:chgData name="Yoel Kortick" userId="167978f5-7f40-4909-85d5-d4149554ad4e" providerId="ADAL" clId="{257831C5-BA19-44AF-8469-7A0D710E96E3}" dt="2025-07-27T16:02:07.701" v="2593"/>
          <ac:spMkLst>
            <pc:docMk/>
            <pc:sldMk cId="2884852056" sldId="2147480522"/>
            <ac:spMk id="5" creationId="{B8FF3DBF-E646-3E90-3868-4810F44618E7}"/>
          </ac:spMkLst>
        </pc:spChg>
      </pc:sldChg>
      <pc:sldChg chg="addSp modSp add mod">
        <pc:chgData name="Yoel Kortick" userId="167978f5-7f40-4909-85d5-d4149554ad4e" providerId="ADAL" clId="{257831C5-BA19-44AF-8469-7A0D710E96E3}" dt="2025-07-27T16:12:51.774" v="2612" actId="208"/>
        <pc:sldMkLst>
          <pc:docMk/>
          <pc:sldMk cId="2165831317" sldId="2147480523"/>
        </pc:sldMkLst>
        <pc:spChg chg="add mod">
          <ac:chgData name="Yoel Kortick" userId="167978f5-7f40-4909-85d5-d4149554ad4e" providerId="ADAL" clId="{257831C5-BA19-44AF-8469-7A0D710E96E3}" dt="2025-07-27T16:12:48.232" v="2611" actId="1582"/>
          <ac:spMkLst>
            <pc:docMk/>
            <pc:sldMk cId="2165831317" sldId="2147480523"/>
            <ac:spMk id="3" creationId="{7471A67A-3EEA-86BC-210D-E1D3232075FE}"/>
          </ac:spMkLst>
        </pc:spChg>
        <pc:spChg chg="mod">
          <ac:chgData name="Yoel Kortick" userId="167978f5-7f40-4909-85d5-d4149554ad4e" providerId="ADAL" clId="{257831C5-BA19-44AF-8469-7A0D710E96E3}" dt="2025-07-27T16:03:28.058" v="2595"/>
          <ac:spMkLst>
            <pc:docMk/>
            <pc:sldMk cId="2165831317" sldId="2147480523"/>
            <ac:spMk id="8" creationId="{4ADA9C3E-0BB7-3CFD-3173-FB7205E3C702}"/>
          </ac:spMkLst>
        </pc:spChg>
        <pc:spChg chg="mod">
          <ac:chgData name="Yoel Kortick" userId="167978f5-7f40-4909-85d5-d4149554ad4e" providerId="ADAL" clId="{257831C5-BA19-44AF-8469-7A0D710E96E3}" dt="2025-07-27T16:02:13.240" v="2594"/>
          <ac:spMkLst>
            <pc:docMk/>
            <pc:sldMk cId="2165831317" sldId="2147480523"/>
            <ac:spMk id="10" creationId="{8A3050C7-D1C1-F266-BD73-2874CFFAA8F0}"/>
          </ac:spMkLst>
        </pc:spChg>
        <pc:picChg chg="add mod">
          <ac:chgData name="Yoel Kortick" userId="167978f5-7f40-4909-85d5-d4149554ad4e" providerId="ADAL" clId="{257831C5-BA19-44AF-8469-7A0D710E96E3}" dt="2025-07-27T16:12:51.774" v="2612" actId="208"/>
          <ac:picMkLst>
            <pc:docMk/>
            <pc:sldMk cId="2165831317" sldId="2147480523"/>
            <ac:picMk id="2" creationId="{663BC359-DD03-446D-189F-AC469950A265}"/>
          </ac:picMkLst>
        </pc:picChg>
      </pc:sldChg>
      <pc:sldChg chg="delSp modSp add mod">
        <pc:chgData name="Yoel Kortick" userId="167978f5-7f40-4909-85d5-d4149554ad4e" providerId="ADAL" clId="{257831C5-BA19-44AF-8469-7A0D710E96E3}" dt="2025-07-27T16:13:20.969" v="2617" actId="255"/>
        <pc:sldMkLst>
          <pc:docMk/>
          <pc:sldMk cId="1544370192" sldId="2147480524"/>
        </pc:sldMkLst>
        <pc:spChg chg="del">
          <ac:chgData name="Yoel Kortick" userId="167978f5-7f40-4909-85d5-d4149554ad4e" providerId="ADAL" clId="{257831C5-BA19-44AF-8469-7A0D710E96E3}" dt="2025-07-27T16:13:11.543" v="2615" actId="478"/>
          <ac:spMkLst>
            <pc:docMk/>
            <pc:sldMk cId="1544370192" sldId="2147480524"/>
            <ac:spMk id="3" creationId="{0A360C87-4754-24C5-0955-5B29255819DD}"/>
          </ac:spMkLst>
        </pc:spChg>
        <pc:spChg chg="mod">
          <ac:chgData name="Yoel Kortick" userId="167978f5-7f40-4909-85d5-d4149554ad4e" providerId="ADAL" clId="{257831C5-BA19-44AF-8469-7A0D710E96E3}" dt="2025-07-27T16:13:20.969" v="2617" actId="255"/>
          <ac:spMkLst>
            <pc:docMk/>
            <pc:sldMk cId="1544370192" sldId="2147480524"/>
            <ac:spMk id="8" creationId="{508EFD1B-2314-67B3-67B4-83147E821372}"/>
          </ac:spMkLst>
        </pc:spChg>
        <pc:picChg chg="del">
          <ac:chgData name="Yoel Kortick" userId="167978f5-7f40-4909-85d5-d4149554ad4e" providerId="ADAL" clId="{257831C5-BA19-44AF-8469-7A0D710E96E3}" dt="2025-07-27T16:13:05.591" v="2614" actId="478"/>
          <ac:picMkLst>
            <pc:docMk/>
            <pc:sldMk cId="1544370192" sldId="2147480524"/>
            <ac:picMk id="2" creationId="{B4C6E84B-2D49-4ACA-DC75-167BE01C25F7}"/>
          </ac:picMkLst>
        </pc:picChg>
      </pc:sldChg>
      <pc:sldChg chg="addSp delSp modSp add mod">
        <pc:chgData name="Yoel Kortick" userId="167978f5-7f40-4909-85d5-d4149554ad4e" providerId="ADAL" clId="{257831C5-BA19-44AF-8469-7A0D710E96E3}" dt="2025-07-27T16:15:09.336" v="2687" actId="108"/>
        <pc:sldMkLst>
          <pc:docMk/>
          <pc:sldMk cId="2237860809" sldId="2147480525"/>
        </pc:sldMkLst>
        <pc:spChg chg="add mod">
          <ac:chgData name="Yoel Kortick" userId="167978f5-7f40-4909-85d5-d4149554ad4e" providerId="ADAL" clId="{257831C5-BA19-44AF-8469-7A0D710E96E3}" dt="2025-07-27T16:15:06.466" v="2686" actId="255"/>
          <ac:spMkLst>
            <pc:docMk/>
            <pc:sldMk cId="2237860809" sldId="2147480525"/>
            <ac:spMk id="3" creationId="{977EB9B8-BA6E-575C-2ED5-2A22DFADAC52}"/>
          </ac:spMkLst>
        </pc:spChg>
        <pc:spChg chg="add mod">
          <ac:chgData name="Yoel Kortick" userId="167978f5-7f40-4909-85d5-d4149554ad4e" providerId="ADAL" clId="{257831C5-BA19-44AF-8469-7A0D710E96E3}" dt="2025-07-27T16:14:42.945" v="2664" actId="14100"/>
          <ac:spMkLst>
            <pc:docMk/>
            <pc:sldMk cId="2237860809" sldId="2147480525"/>
            <ac:spMk id="4" creationId="{FD93A92F-A5FC-CCD8-13C0-1A21CE6C1F0B}"/>
          </ac:spMkLst>
        </pc:spChg>
        <pc:spChg chg="add mod">
          <ac:chgData name="Yoel Kortick" userId="167978f5-7f40-4909-85d5-d4149554ad4e" providerId="ADAL" clId="{257831C5-BA19-44AF-8469-7A0D710E96E3}" dt="2025-07-27T16:14:29.103" v="2660" actId="1582"/>
          <ac:spMkLst>
            <pc:docMk/>
            <pc:sldMk cId="2237860809" sldId="2147480525"/>
            <ac:spMk id="5" creationId="{FDF71988-75A6-B72C-5478-0AEFEF91CA3B}"/>
          </ac:spMkLst>
        </pc:spChg>
        <pc:spChg chg="add mod">
          <ac:chgData name="Yoel Kortick" userId="167978f5-7f40-4909-85d5-d4149554ad4e" providerId="ADAL" clId="{257831C5-BA19-44AF-8469-7A0D710E96E3}" dt="2025-07-27T16:14:38.336" v="2663" actId="1036"/>
          <ac:spMkLst>
            <pc:docMk/>
            <pc:sldMk cId="2237860809" sldId="2147480525"/>
            <ac:spMk id="6" creationId="{69AA7C50-B307-88A8-141A-4A9F961C6309}"/>
          </ac:spMkLst>
        </pc:spChg>
        <pc:spChg chg="del">
          <ac:chgData name="Yoel Kortick" userId="167978f5-7f40-4909-85d5-d4149554ad4e" providerId="ADAL" clId="{257831C5-BA19-44AF-8469-7A0D710E96E3}" dt="2025-07-27T16:13:53.100" v="2646" actId="478"/>
          <ac:spMkLst>
            <pc:docMk/>
            <pc:sldMk cId="2237860809" sldId="2147480525"/>
            <ac:spMk id="7" creationId="{EE4F6031-A198-46DC-6991-9A07328F45B0}"/>
          </ac:spMkLst>
        </pc:spChg>
        <pc:spChg chg="del">
          <ac:chgData name="Yoel Kortick" userId="167978f5-7f40-4909-85d5-d4149554ad4e" providerId="ADAL" clId="{257831C5-BA19-44AF-8469-7A0D710E96E3}" dt="2025-07-27T16:13:40.256" v="2619" actId="478"/>
          <ac:spMkLst>
            <pc:docMk/>
            <pc:sldMk cId="2237860809" sldId="2147480525"/>
            <ac:spMk id="8" creationId="{36EEF3C5-48A2-C429-6764-DA28B389D238}"/>
          </ac:spMkLst>
        </pc:spChg>
        <pc:spChg chg="add mod">
          <ac:chgData name="Yoel Kortick" userId="167978f5-7f40-4909-85d5-d4149554ad4e" providerId="ADAL" clId="{257831C5-BA19-44AF-8469-7A0D710E96E3}" dt="2025-07-27T16:15:09.336" v="2687" actId="108"/>
          <ac:spMkLst>
            <pc:docMk/>
            <pc:sldMk cId="2237860809" sldId="2147480525"/>
            <ac:spMk id="11" creationId="{084FAB05-77CC-C6D2-55A4-3D08B9306C82}"/>
          </ac:spMkLst>
        </pc:spChg>
        <pc:picChg chg="add mod">
          <ac:chgData name="Yoel Kortick" userId="167978f5-7f40-4909-85d5-d4149554ad4e" providerId="ADAL" clId="{257831C5-BA19-44AF-8469-7A0D710E96E3}" dt="2025-07-27T16:13:59.027" v="2648" actId="208"/>
          <ac:picMkLst>
            <pc:docMk/>
            <pc:sldMk cId="2237860809" sldId="2147480525"/>
            <ac:picMk id="2" creationId="{395EDB7B-B189-F279-D468-73C6CEE15491}"/>
          </ac:picMkLst>
        </pc:picChg>
      </pc:sldChg>
      <pc:sldChg chg="addSp delSp modSp add mod">
        <pc:chgData name="Yoel Kortick" userId="167978f5-7f40-4909-85d5-d4149554ad4e" providerId="ADAL" clId="{257831C5-BA19-44AF-8469-7A0D710E96E3}" dt="2025-07-27T16:15:49.502" v="2696" actId="208"/>
        <pc:sldMkLst>
          <pc:docMk/>
          <pc:sldMk cId="1290040285" sldId="2147480526"/>
        </pc:sldMkLst>
        <pc:spChg chg="del">
          <ac:chgData name="Yoel Kortick" userId="167978f5-7f40-4909-85d5-d4149554ad4e" providerId="ADAL" clId="{257831C5-BA19-44AF-8469-7A0D710E96E3}" dt="2025-07-27T16:15:26.793" v="2689" actId="478"/>
          <ac:spMkLst>
            <pc:docMk/>
            <pc:sldMk cId="1290040285" sldId="2147480526"/>
            <ac:spMk id="3" creationId="{DFD0EA12-3076-3A73-55ED-620C7A212704}"/>
          </ac:spMkLst>
        </pc:spChg>
        <pc:spChg chg="del">
          <ac:chgData name="Yoel Kortick" userId="167978f5-7f40-4909-85d5-d4149554ad4e" providerId="ADAL" clId="{257831C5-BA19-44AF-8469-7A0D710E96E3}" dt="2025-07-27T16:15:26.793" v="2689" actId="478"/>
          <ac:spMkLst>
            <pc:docMk/>
            <pc:sldMk cId="1290040285" sldId="2147480526"/>
            <ac:spMk id="4" creationId="{FDDAA16D-5C7D-3FCA-87B9-EE74F93EF859}"/>
          </ac:spMkLst>
        </pc:spChg>
        <pc:spChg chg="del">
          <ac:chgData name="Yoel Kortick" userId="167978f5-7f40-4909-85d5-d4149554ad4e" providerId="ADAL" clId="{257831C5-BA19-44AF-8469-7A0D710E96E3}" dt="2025-07-27T16:15:26.793" v="2689" actId="478"/>
          <ac:spMkLst>
            <pc:docMk/>
            <pc:sldMk cId="1290040285" sldId="2147480526"/>
            <ac:spMk id="5" creationId="{CA7F57C3-F103-40F8-4004-EF7848D6C4AF}"/>
          </ac:spMkLst>
        </pc:spChg>
        <pc:spChg chg="del">
          <ac:chgData name="Yoel Kortick" userId="167978f5-7f40-4909-85d5-d4149554ad4e" providerId="ADAL" clId="{257831C5-BA19-44AF-8469-7A0D710E96E3}" dt="2025-07-27T16:15:26.793" v="2689" actId="478"/>
          <ac:spMkLst>
            <pc:docMk/>
            <pc:sldMk cId="1290040285" sldId="2147480526"/>
            <ac:spMk id="6" creationId="{C2A6D34B-465C-3EDC-6F71-45E064BC52F3}"/>
          </ac:spMkLst>
        </pc:spChg>
        <pc:spChg chg="add mod">
          <ac:chgData name="Yoel Kortick" userId="167978f5-7f40-4909-85d5-d4149554ad4e" providerId="ADAL" clId="{257831C5-BA19-44AF-8469-7A0D710E96E3}" dt="2025-07-27T16:15:46.682" v="2695" actId="1582"/>
          <ac:spMkLst>
            <pc:docMk/>
            <pc:sldMk cId="1290040285" sldId="2147480526"/>
            <ac:spMk id="8" creationId="{3420F235-32F4-7602-FEB4-E970C2FF06FC}"/>
          </ac:spMkLst>
        </pc:spChg>
        <pc:spChg chg="del">
          <ac:chgData name="Yoel Kortick" userId="167978f5-7f40-4909-85d5-d4149554ad4e" providerId="ADAL" clId="{257831C5-BA19-44AF-8469-7A0D710E96E3}" dt="2025-07-27T16:15:26.793" v="2689" actId="478"/>
          <ac:spMkLst>
            <pc:docMk/>
            <pc:sldMk cId="1290040285" sldId="2147480526"/>
            <ac:spMk id="11" creationId="{6FAC46B1-FE52-2C7F-6860-F68ED5C49E2A}"/>
          </ac:spMkLst>
        </pc:spChg>
        <pc:spChg chg="add mod">
          <ac:chgData name="Yoel Kortick" userId="167978f5-7f40-4909-85d5-d4149554ad4e" providerId="ADAL" clId="{257831C5-BA19-44AF-8469-7A0D710E96E3}" dt="2025-07-27T16:15:30.926" v="2691" actId="14100"/>
          <ac:spMkLst>
            <pc:docMk/>
            <pc:sldMk cId="1290040285" sldId="2147480526"/>
            <ac:spMk id="12" creationId="{C9BDCE16-482B-4292-2230-DCD339EF1784}"/>
          </ac:spMkLst>
        </pc:spChg>
        <pc:picChg chg="del">
          <ac:chgData name="Yoel Kortick" userId="167978f5-7f40-4909-85d5-d4149554ad4e" providerId="ADAL" clId="{257831C5-BA19-44AF-8469-7A0D710E96E3}" dt="2025-07-27T16:15:26.793" v="2689" actId="478"/>
          <ac:picMkLst>
            <pc:docMk/>
            <pc:sldMk cId="1290040285" sldId="2147480526"/>
            <ac:picMk id="2" creationId="{39DD70C3-AA8E-B558-CCE9-75BC6761A74A}"/>
          </ac:picMkLst>
        </pc:picChg>
        <pc:picChg chg="add mod">
          <ac:chgData name="Yoel Kortick" userId="167978f5-7f40-4909-85d5-d4149554ad4e" providerId="ADAL" clId="{257831C5-BA19-44AF-8469-7A0D710E96E3}" dt="2025-07-27T16:15:49.502" v="2696" actId="208"/>
          <ac:picMkLst>
            <pc:docMk/>
            <pc:sldMk cId="1290040285" sldId="2147480526"/>
            <ac:picMk id="7" creationId="{20F14A28-76E4-7A8F-6AF0-E06D978DA9EA}"/>
          </ac:picMkLst>
        </pc:picChg>
        <pc:cxnChg chg="add mod">
          <ac:chgData name="Yoel Kortick" userId="167978f5-7f40-4909-85d5-d4149554ad4e" providerId="ADAL" clId="{257831C5-BA19-44AF-8469-7A0D710E96E3}" dt="2025-07-27T16:15:40.818" v="2694" actId="14100"/>
          <ac:cxnSpMkLst>
            <pc:docMk/>
            <pc:sldMk cId="1290040285" sldId="2147480526"/>
            <ac:cxnSpMk id="13" creationId="{1E560963-79DB-E6E6-EC7E-32ADD93E0C39}"/>
          </ac:cxnSpMkLst>
        </pc:cxnChg>
      </pc:sldChg>
      <pc:sldChg chg="addSp delSp modSp add mod">
        <pc:chgData name="Yoel Kortick" userId="167978f5-7f40-4909-85d5-d4149554ad4e" providerId="ADAL" clId="{257831C5-BA19-44AF-8469-7A0D710E96E3}" dt="2025-07-27T16:17:57.221" v="2720" actId="208"/>
        <pc:sldMkLst>
          <pc:docMk/>
          <pc:sldMk cId="567575856" sldId="2147480527"/>
        </pc:sldMkLst>
        <pc:spChg chg="add mod">
          <ac:chgData name="Yoel Kortick" userId="167978f5-7f40-4909-85d5-d4149554ad4e" providerId="ADAL" clId="{257831C5-BA19-44AF-8469-7A0D710E96E3}" dt="2025-07-27T16:17:28.416" v="2714" actId="14100"/>
          <ac:spMkLst>
            <pc:docMk/>
            <pc:sldMk cId="567575856" sldId="2147480527"/>
            <ac:spMk id="3" creationId="{22AD8252-B02C-B96E-8338-F8D934551479}"/>
          </ac:spMkLst>
        </pc:spChg>
        <pc:spChg chg="add mod">
          <ac:chgData name="Yoel Kortick" userId="167978f5-7f40-4909-85d5-d4149554ad4e" providerId="ADAL" clId="{257831C5-BA19-44AF-8469-7A0D710E96E3}" dt="2025-07-27T16:17:17.321" v="2711" actId="14100"/>
          <ac:spMkLst>
            <pc:docMk/>
            <pc:sldMk cId="567575856" sldId="2147480527"/>
            <ac:spMk id="4" creationId="{87AF2A73-5F51-CC20-2963-FE927CC331F8}"/>
          </ac:spMkLst>
        </pc:spChg>
        <pc:spChg chg="add mod">
          <ac:chgData name="Yoel Kortick" userId="167978f5-7f40-4909-85d5-d4149554ad4e" providerId="ADAL" clId="{257831C5-BA19-44AF-8469-7A0D710E96E3}" dt="2025-07-27T16:17:54.697" v="2719" actId="1076"/>
          <ac:spMkLst>
            <pc:docMk/>
            <pc:sldMk cId="567575856" sldId="2147480527"/>
            <ac:spMk id="5" creationId="{D0CD37FB-BCCB-A346-65DB-1AB44A456095}"/>
          </ac:spMkLst>
        </pc:spChg>
        <pc:spChg chg="del">
          <ac:chgData name="Yoel Kortick" userId="167978f5-7f40-4909-85d5-d4149554ad4e" providerId="ADAL" clId="{257831C5-BA19-44AF-8469-7A0D710E96E3}" dt="2025-07-27T16:16:08.633" v="2698" actId="478"/>
          <ac:spMkLst>
            <pc:docMk/>
            <pc:sldMk cId="567575856" sldId="2147480527"/>
            <ac:spMk id="8" creationId="{8270AF14-7FD5-874C-89A4-F8A4BB838915}"/>
          </ac:spMkLst>
        </pc:spChg>
        <pc:spChg chg="add mod">
          <ac:chgData name="Yoel Kortick" userId="167978f5-7f40-4909-85d5-d4149554ad4e" providerId="ADAL" clId="{257831C5-BA19-44AF-8469-7A0D710E96E3}" dt="2025-07-27T16:17:50.075" v="2718" actId="1076"/>
          <ac:spMkLst>
            <pc:docMk/>
            <pc:sldMk cId="567575856" sldId="2147480527"/>
            <ac:spMk id="11" creationId="{C8F8D29D-2A06-BEFB-E0E4-7F0A04D64CA4}"/>
          </ac:spMkLst>
        </pc:spChg>
        <pc:spChg chg="del">
          <ac:chgData name="Yoel Kortick" userId="167978f5-7f40-4909-85d5-d4149554ad4e" providerId="ADAL" clId="{257831C5-BA19-44AF-8469-7A0D710E96E3}" dt="2025-07-27T16:16:08.633" v="2698" actId="478"/>
          <ac:spMkLst>
            <pc:docMk/>
            <pc:sldMk cId="567575856" sldId="2147480527"/>
            <ac:spMk id="12" creationId="{FAE9BFD0-197B-040E-FADA-B8033DA7E576}"/>
          </ac:spMkLst>
        </pc:spChg>
        <pc:spChg chg="add mod">
          <ac:chgData name="Yoel Kortick" userId="167978f5-7f40-4909-85d5-d4149554ad4e" providerId="ADAL" clId="{257831C5-BA19-44AF-8469-7A0D710E96E3}" dt="2025-07-27T16:17:41.879" v="2717" actId="1076"/>
          <ac:spMkLst>
            <pc:docMk/>
            <pc:sldMk cId="567575856" sldId="2147480527"/>
            <ac:spMk id="15" creationId="{A952AEDB-92CC-7DCA-DF3C-888B2D0FCC2B}"/>
          </ac:spMkLst>
        </pc:spChg>
        <pc:spChg chg="add mod">
          <ac:chgData name="Yoel Kortick" userId="167978f5-7f40-4909-85d5-d4149554ad4e" providerId="ADAL" clId="{257831C5-BA19-44AF-8469-7A0D710E96E3}" dt="2025-07-27T16:16:48.242" v="2707" actId="14100"/>
          <ac:spMkLst>
            <pc:docMk/>
            <pc:sldMk cId="567575856" sldId="2147480527"/>
            <ac:spMk id="17" creationId="{7C22C7D9-7723-3EBE-1F76-895043D66922}"/>
          </ac:spMkLst>
        </pc:spChg>
        <pc:spChg chg="add mod">
          <ac:chgData name="Yoel Kortick" userId="167978f5-7f40-4909-85d5-d4149554ad4e" providerId="ADAL" clId="{257831C5-BA19-44AF-8469-7A0D710E96E3}" dt="2025-07-27T16:17:10.308" v="2709" actId="14100"/>
          <ac:spMkLst>
            <pc:docMk/>
            <pc:sldMk cId="567575856" sldId="2147480527"/>
            <ac:spMk id="18" creationId="{5CAA5FA9-B72C-66E1-7CC3-6564D997CC92}"/>
          </ac:spMkLst>
        </pc:spChg>
        <pc:picChg chg="add mod">
          <ac:chgData name="Yoel Kortick" userId="167978f5-7f40-4909-85d5-d4149554ad4e" providerId="ADAL" clId="{257831C5-BA19-44AF-8469-7A0D710E96E3}" dt="2025-07-27T16:17:57.221" v="2720" actId="208"/>
          <ac:picMkLst>
            <pc:docMk/>
            <pc:sldMk cId="567575856" sldId="2147480527"/>
            <ac:picMk id="2" creationId="{228B3C70-791F-A403-C48E-51DE1AA4DF97}"/>
          </ac:picMkLst>
        </pc:picChg>
        <pc:picChg chg="del">
          <ac:chgData name="Yoel Kortick" userId="167978f5-7f40-4909-85d5-d4149554ad4e" providerId="ADAL" clId="{257831C5-BA19-44AF-8469-7A0D710E96E3}" dt="2025-07-27T16:16:08.633" v="2698" actId="478"/>
          <ac:picMkLst>
            <pc:docMk/>
            <pc:sldMk cId="567575856" sldId="2147480527"/>
            <ac:picMk id="7" creationId="{F02C8647-884A-796E-664C-6A7E22192BC0}"/>
          </ac:picMkLst>
        </pc:picChg>
        <pc:cxnChg chg="add mod">
          <ac:chgData name="Yoel Kortick" userId="167978f5-7f40-4909-85d5-d4149554ad4e" providerId="ADAL" clId="{257831C5-BA19-44AF-8469-7A0D710E96E3}" dt="2025-07-27T16:17:54.697" v="2719" actId="1076"/>
          <ac:cxnSpMkLst>
            <pc:docMk/>
            <pc:sldMk cId="567575856" sldId="2147480527"/>
            <ac:cxnSpMk id="6" creationId="{E4EDF0AB-AC5E-7762-59F7-DACC150E6B89}"/>
          </ac:cxnSpMkLst>
        </pc:cxnChg>
        <pc:cxnChg chg="del">
          <ac:chgData name="Yoel Kortick" userId="167978f5-7f40-4909-85d5-d4149554ad4e" providerId="ADAL" clId="{257831C5-BA19-44AF-8469-7A0D710E96E3}" dt="2025-07-27T16:16:08.633" v="2698" actId="478"/>
          <ac:cxnSpMkLst>
            <pc:docMk/>
            <pc:sldMk cId="567575856" sldId="2147480527"/>
            <ac:cxnSpMk id="13" creationId="{E7836C52-EC2C-117A-9836-BA962BE573B8}"/>
          </ac:cxnSpMkLst>
        </pc:cxnChg>
        <pc:cxnChg chg="mod">
          <ac:chgData name="Yoel Kortick" userId="167978f5-7f40-4909-85d5-d4149554ad4e" providerId="ADAL" clId="{257831C5-BA19-44AF-8469-7A0D710E96E3}" dt="2025-07-27T16:17:50.075" v="2718" actId="1076"/>
          <ac:cxnSpMkLst>
            <pc:docMk/>
            <pc:sldMk cId="567575856" sldId="2147480527"/>
            <ac:cxnSpMk id="14" creationId="{A48E70BE-CB86-8A3A-B083-0D83828E7211}"/>
          </ac:cxnSpMkLst>
        </pc:cxnChg>
        <pc:cxnChg chg="add mod">
          <ac:chgData name="Yoel Kortick" userId="167978f5-7f40-4909-85d5-d4149554ad4e" providerId="ADAL" clId="{257831C5-BA19-44AF-8469-7A0D710E96E3}" dt="2025-07-27T16:17:41.879" v="2717" actId="1076"/>
          <ac:cxnSpMkLst>
            <pc:docMk/>
            <pc:sldMk cId="567575856" sldId="2147480527"/>
            <ac:cxnSpMk id="16" creationId="{EED622B7-0312-160A-B9CC-E49C4186F8A4}"/>
          </ac:cxnSpMkLst>
        </pc:cxnChg>
      </pc:sldChg>
      <pc:sldChg chg="addSp delSp modSp add mod">
        <pc:chgData name="Yoel Kortick" userId="167978f5-7f40-4909-85d5-d4149554ad4e" providerId="ADAL" clId="{257831C5-BA19-44AF-8469-7A0D710E96E3}" dt="2025-07-27T16:18:44.281" v="2753" actId="1582"/>
        <pc:sldMkLst>
          <pc:docMk/>
          <pc:sldMk cId="3627096793" sldId="2147480528"/>
        </pc:sldMkLst>
        <pc:spChg chg="del">
          <ac:chgData name="Yoel Kortick" userId="167978f5-7f40-4909-85d5-d4149554ad4e" providerId="ADAL" clId="{257831C5-BA19-44AF-8469-7A0D710E96E3}" dt="2025-07-27T16:18:20.726" v="2723" actId="478"/>
          <ac:spMkLst>
            <pc:docMk/>
            <pc:sldMk cId="3627096793" sldId="2147480528"/>
            <ac:spMk id="3" creationId="{CF47A30E-B25F-BC9A-AE8A-268E930D9EDC}"/>
          </ac:spMkLst>
        </pc:spChg>
        <pc:spChg chg="del">
          <ac:chgData name="Yoel Kortick" userId="167978f5-7f40-4909-85d5-d4149554ad4e" providerId="ADAL" clId="{257831C5-BA19-44AF-8469-7A0D710E96E3}" dt="2025-07-27T16:18:20.726" v="2723" actId="478"/>
          <ac:spMkLst>
            <pc:docMk/>
            <pc:sldMk cId="3627096793" sldId="2147480528"/>
            <ac:spMk id="4" creationId="{B7D4E655-1D73-25D9-0249-913B4C93A3DC}"/>
          </ac:spMkLst>
        </pc:spChg>
        <pc:spChg chg="del">
          <ac:chgData name="Yoel Kortick" userId="167978f5-7f40-4909-85d5-d4149554ad4e" providerId="ADAL" clId="{257831C5-BA19-44AF-8469-7A0D710E96E3}" dt="2025-07-27T16:18:20.726" v="2723" actId="478"/>
          <ac:spMkLst>
            <pc:docMk/>
            <pc:sldMk cId="3627096793" sldId="2147480528"/>
            <ac:spMk id="5" creationId="{6AF08C39-7B9E-BA86-5EC8-3963CAAB9A95}"/>
          </ac:spMkLst>
        </pc:spChg>
        <pc:spChg chg="add mod">
          <ac:chgData name="Yoel Kortick" userId="167978f5-7f40-4909-85d5-d4149554ad4e" providerId="ADAL" clId="{257831C5-BA19-44AF-8469-7A0D710E96E3}" dt="2025-07-27T16:18:31.244" v="2748" actId="255"/>
          <ac:spMkLst>
            <pc:docMk/>
            <pc:sldMk cId="3627096793" sldId="2147480528"/>
            <ac:spMk id="7" creationId="{30DEDD48-0805-06B5-EFDA-756F33A5E5D0}"/>
          </ac:spMkLst>
        </pc:spChg>
        <pc:spChg chg="del">
          <ac:chgData name="Yoel Kortick" userId="167978f5-7f40-4909-85d5-d4149554ad4e" providerId="ADAL" clId="{257831C5-BA19-44AF-8469-7A0D710E96E3}" dt="2025-07-27T16:18:20.726" v="2723" actId="478"/>
          <ac:spMkLst>
            <pc:docMk/>
            <pc:sldMk cId="3627096793" sldId="2147480528"/>
            <ac:spMk id="11" creationId="{D4223E6F-E26C-8F2C-27C5-624FBB74DAC1}"/>
          </ac:spMkLst>
        </pc:spChg>
        <pc:spChg chg="add mod">
          <ac:chgData name="Yoel Kortick" userId="167978f5-7f40-4909-85d5-d4149554ad4e" providerId="ADAL" clId="{257831C5-BA19-44AF-8469-7A0D710E96E3}" dt="2025-07-27T16:18:44.281" v="2753" actId="1582"/>
          <ac:spMkLst>
            <pc:docMk/>
            <pc:sldMk cId="3627096793" sldId="2147480528"/>
            <ac:spMk id="12" creationId="{2BB42A98-F2D0-25FB-33DB-BFB00F513C2F}"/>
          </ac:spMkLst>
        </pc:spChg>
        <pc:spChg chg="del">
          <ac:chgData name="Yoel Kortick" userId="167978f5-7f40-4909-85d5-d4149554ad4e" providerId="ADAL" clId="{257831C5-BA19-44AF-8469-7A0D710E96E3}" dt="2025-07-27T16:18:20.726" v="2723" actId="478"/>
          <ac:spMkLst>
            <pc:docMk/>
            <pc:sldMk cId="3627096793" sldId="2147480528"/>
            <ac:spMk id="15" creationId="{6333E888-002E-5C7B-51A3-69BF1B684690}"/>
          </ac:spMkLst>
        </pc:spChg>
        <pc:spChg chg="del">
          <ac:chgData name="Yoel Kortick" userId="167978f5-7f40-4909-85d5-d4149554ad4e" providerId="ADAL" clId="{257831C5-BA19-44AF-8469-7A0D710E96E3}" dt="2025-07-27T16:18:20.726" v="2723" actId="478"/>
          <ac:spMkLst>
            <pc:docMk/>
            <pc:sldMk cId="3627096793" sldId="2147480528"/>
            <ac:spMk id="17" creationId="{283AFDD2-01F4-097D-ADFF-172CEA8A1F8B}"/>
          </ac:spMkLst>
        </pc:spChg>
        <pc:spChg chg="del">
          <ac:chgData name="Yoel Kortick" userId="167978f5-7f40-4909-85d5-d4149554ad4e" providerId="ADAL" clId="{257831C5-BA19-44AF-8469-7A0D710E96E3}" dt="2025-07-27T16:18:20.726" v="2723" actId="478"/>
          <ac:spMkLst>
            <pc:docMk/>
            <pc:sldMk cId="3627096793" sldId="2147480528"/>
            <ac:spMk id="18" creationId="{1BB588BF-5083-2E30-0506-3407B85E4B87}"/>
          </ac:spMkLst>
        </pc:spChg>
        <pc:picChg chg="del">
          <ac:chgData name="Yoel Kortick" userId="167978f5-7f40-4909-85d5-d4149554ad4e" providerId="ADAL" clId="{257831C5-BA19-44AF-8469-7A0D710E96E3}" dt="2025-07-27T16:18:16.674" v="2722" actId="478"/>
          <ac:picMkLst>
            <pc:docMk/>
            <pc:sldMk cId="3627096793" sldId="2147480528"/>
            <ac:picMk id="2" creationId="{DFFED494-0D10-BB0F-1603-7FC174C197D6}"/>
          </ac:picMkLst>
        </pc:picChg>
        <pc:picChg chg="add mod">
          <ac:chgData name="Yoel Kortick" userId="167978f5-7f40-4909-85d5-d4149554ad4e" providerId="ADAL" clId="{257831C5-BA19-44AF-8469-7A0D710E96E3}" dt="2025-07-27T16:18:34.613" v="2750" actId="1076"/>
          <ac:picMkLst>
            <pc:docMk/>
            <pc:sldMk cId="3627096793" sldId="2147480528"/>
            <ac:picMk id="8" creationId="{5E58A7FF-7006-D97E-CBDA-FB3894185D1B}"/>
          </ac:picMkLst>
        </pc:picChg>
        <pc:cxnChg chg="del">
          <ac:chgData name="Yoel Kortick" userId="167978f5-7f40-4909-85d5-d4149554ad4e" providerId="ADAL" clId="{257831C5-BA19-44AF-8469-7A0D710E96E3}" dt="2025-07-27T16:18:20.726" v="2723" actId="478"/>
          <ac:cxnSpMkLst>
            <pc:docMk/>
            <pc:sldMk cId="3627096793" sldId="2147480528"/>
            <ac:cxnSpMk id="6" creationId="{81AD4FCE-D54D-8AFE-DDCE-EA64F451EFCA}"/>
          </ac:cxnSpMkLst>
        </pc:cxnChg>
        <pc:cxnChg chg="del">
          <ac:chgData name="Yoel Kortick" userId="167978f5-7f40-4909-85d5-d4149554ad4e" providerId="ADAL" clId="{257831C5-BA19-44AF-8469-7A0D710E96E3}" dt="2025-07-27T16:18:20.726" v="2723" actId="478"/>
          <ac:cxnSpMkLst>
            <pc:docMk/>
            <pc:sldMk cId="3627096793" sldId="2147480528"/>
            <ac:cxnSpMk id="14" creationId="{C1C20E2A-50D9-3FDF-8B25-094F5A05AF50}"/>
          </ac:cxnSpMkLst>
        </pc:cxnChg>
        <pc:cxnChg chg="del mod">
          <ac:chgData name="Yoel Kortick" userId="167978f5-7f40-4909-85d5-d4149554ad4e" providerId="ADAL" clId="{257831C5-BA19-44AF-8469-7A0D710E96E3}" dt="2025-07-27T16:18:20.726" v="2723" actId="478"/>
          <ac:cxnSpMkLst>
            <pc:docMk/>
            <pc:sldMk cId="3627096793" sldId="2147480528"/>
            <ac:cxnSpMk id="16" creationId="{D83E7AA0-E964-522C-4813-51E8FEFC9D11}"/>
          </ac:cxnSpMkLst>
        </pc:cxnChg>
      </pc:sldChg>
      <pc:sldChg chg="addSp delSp modSp add mod">
        <pc:chgData name="Yoel Kortick" userId="167978f5-7f40-4909-85d5-d4149554ad4e" providerId="ADAL" clId="{257831C5-BA19-44AF-8469-7A0D710E96E3}" dt="2025-07-27T16:19:30.867" v="2780" actId="208"/>
        <pc:sldMkLst>
          <pc:docMk/>
          <pc:sldMk cId="1355881170" sldId="2147480529"/>
        </pc:sldMkLst>
        <pc:spChg chg="add mod ord">
          <ac:chgData name="Yoel Kortick" userId="167978f5-7f40-4909-85d5-d4149554ad4e" providerId="ADAL" clId="{257831C5-BA19-44AF-8469-7A0D710E96E3}" dt="2025-07-27T16:19:15.181" v="2772" actId="167"/>
          <ac:spMkLst>
            <pc:docMk/>
            <pc:sldMk cId="1355881170" sldId="2147480529"/>
            <ac:spMk id="3" creationId="{BE83DD29-FAC5-B479-86D4-3880C88CEEDE}"/>
          </ac:spMkLst>
        </pc:spChg>
        <pc:spChg chg="add mod ord">
          <ac:chgData name="Yoel Kortick" userId="167978f5-7f40-4909-85d5-d4149554ad4e" providerId="ADAL" clId="{257831C5-BA19-44AF-8469-7A0D710E96E3}" dt="2025-07-27T16:19:28.729" v="2779" actId="1582"/>
          <ac:spMkLst>
            <pc:docMk/>
            <pc:sldMk cId="1355881170" sldId="2147480529"/>
            <ac:spMk id="4" creationId="{EF06E20A-7848-BBB9-310D-D9BFB4982735}"/>
          </ac:spMkLst>
        </pc:spChg>
        <pc:spChg chg="add mod ord">
          <ac:chgData name="Yoel Kortick" userId="167978f5-7f40-4909-85d5-d4149554ad4e" providerId="ADAL" clId="{257831C5-BA19-44AF-8469-7A0D710E96E3}" dt="2025-07-27T16:19:28.729" v="2779" actId="1582"/>
          <ac:spMkLst>
            <pc:docMk/>
            <pc:sldMk cId="1355881170" sldId="2147480529"/>
            <ac:spMk id="5" creationId="{9301FB2E-9C21-2EE9-AE91-C4FCE3A44E77}"/>
          </ac:spMkLst>
        </pc:spChg>
        <pc:spChg chg="del">
          <ac:chgData name="Yoel Kortick" userId="167978f5-7f40-4909-85d5-d4149554ad4e" providerId="ADAL" clId="{257831C5-BA19-44AF-8469-7A0D710E96E3}" dt="2025-07-27T16:19:04.595" v="2757" actId="478"/>
          <ac:spMkLst>
            <pc:docMk/>
            <pc:sldMk cId="1355881170" sldId="2147480529"/>
            <ac:spMk id="7" creationId="{AD268583-83CC-705D-C843-39BDA8585027}"/>
          </ac:spMkLst>
        </pc:spChg>
        <pc:spChg chg="del">
          <ac:chgData name="Yoel Kortick" userId="167978f5-7f40-4909-85d5-d4149554ad4e" providerId="ADAL" clId="{257831C5-BA19-44AF-8469-7A0D710E96E3}" dt="2025-07-27T16:19:03.884" v="2756" actId="478"/>
          <ac:spMkLst>
            <pc:docMk/>
            <pc:sldMk cId="1355881170" sldId="2147480529"/>
            <ac:spMk id="12" creationId="{A0B6BEDF-060F-DD54-3924-891761C62C3C}"/>
          </ac:spMkLst>
        </pc:spChg>
        <pc:picChg chg="add mod ord">
          <ac:chgData name="Yoel Kortick" userId="167978f5-7f40-4909-85d5-d4149554ad4e" providerId="ADAL" clId="{257831C5-BA19-44AF-8469-7A0D710E96E3}" dt="2025-07-27T16:19:30.867" v="2780" actId="208"/>
          <ac:picMkLst>
            <pc:docMk/>
            <pc:sldMk cId="1355881170" sldId="2147480529"/>
            <ac:picMk id="2" creationId="{2D7E5F12-FA33-77DF-7359-5FA058136679}"/>
          </ac:picMkLst>
        </pc:picChg>
        <pc:picChg chg="del">
          <ac:chgData name="Yoel Kortick" userId="167978f5-7f40-4909-85d5-d4149554ad4e" providerId="ADAL" clId="{257831C5-BA19-44AF-8469-7A0D710E96E3}" dt="2025-07-27T16:19:02.534" v="2755" actId="478"/>
          <ac:picMkLst>
            <pc:docMk/>
            <pc:sldMk cId="1355881170" sldId="2147480529"/>
            <ac:picMk id="8" creationId="{81FACD20-6A21-2A3B-B418-F43F9BAA9898}"/>
          </ac:picMkLst>
        </pc:picChg>
      </pc:sldChg>
      <pc:sldChg chg="addSp delSp modSp add mod">
        <pc:chgData name="Yoel Kortick" userId="167978f5-7f40-4909-85d5-d4149554ad4e" providerId="ADAL" clId="{257831C5-BA19-44AF-8469-7A0D710E96E3}" dt="2025-07-27T16:20:45.396" v="2824" actId="208"/>
        <pc:sldMkLst>
          <pc:docMk/>
          <pc:sldMk cId="4290394982" sldId="2147480530"/>
        </pc:sldMkLst>
        <pc:spChg chg="del">
          <ac:chgData name="Yoel Kortick" userId="167978f5-7f40-4909-85d5-d4149554ad4e" providerId="ADAL" clId="{257831C5-BA19-44AF-8469-7A0D710E96E3}" dt="2025-07-27T16:20:02.231" v="2782" actId="478"/>
          <ac:spMkLst>
            <pc:docMk/>
            <pc:sldMk cId="4290394982" sldId="2147480530"/>
            <ac:spMk id="3" creationId="{1CB1C83C-9BA9-6CE9-DA0B-3F3CA660AC66}"/>
          </ac:spMkLst>
        </pc:spChg>
        <pc:spChg chg="del">
          <ac:chgData name="Yoel Kortick" userId="167978f5-7f40-4909-85d5-d4149554ad4e" providerId="ADAL" clId="{257831C5-BA19-44AF-8469-7A0D710E96E3}" dt="2025-07-27T16:20:02.231" v="2782" actId="478"/>
          <ac:spMkLst>
            <pc:docMk/>
            <pc:sldMk cId="4290394982" sldId="2147480530"/>
            <ac:spMk id="4" creationId="{DAD27D87-7DFD-5F96-3591-6EF38B1219AF}"/>
          </ac:spMkLst>
        </pc:spChg>
        <pc:spChg chg="del">
          <ac:chgData name="Yoel Kortick" userId="167978f5-7f40-4909-85d5-d4149554ad4e" providerId="ADAL" clId="{257831C5-BA19-44AF-8469-7A0D710E96E3}" dt="2025-07-27T16:20:02.231" v="2782" actId="478"/>
          <ac:spMkLst>
            <pc:docMk/>
            <pc:sldMk cId="4290394982" sldId="2147480530"/>
            <ac:spMk id="5" creationId="{09DE6D4E-3737-0D7D-6E64-5193C878801B}"/>
          </ac:spMkLst>
        </pc:spChg>
        <pc:spChg chg="add mod">
          <ac:chgData name="Yoel Kortick" userId="167978f5-7f40-4909-85d5-d4149554ad4e" providerId="ADAL" clId="{257831C5-BA19-44AF-8469-7A0D710E96E3}" dt="2025-07-27T16:20:27.358" v="2803" actId="255"/>
          <ac:spMkLst>
            <pc:docMk/>
            <pc:sldMk cId="4290394982" sldId="2147480530"/>
            <ac:spMk id="7" creationId="{8FCE61ED-5C14-752B-E4C6-DE87509FB732}"/>
          </ac:spMkLst>
        </pc:spChg>
        <pc:spChg chg="add mod">
          <ac:chgData name="Yoel Kortick" userId="167978f5-7f40-4909-85d5-d4149554ad4e" providerId="ADAL" clId="{257831C5-BA19-44AF-8469-7A0D710E96E3}" dt="2025-07-27T16:20:43.481" v="2823" actId="1582"/>
          <ac:spMkLst>
            <pc:docMk/>
            <pc:sldMk cId="4290394982" sldId="2147480530"/>
            <ac:spMk id="8" creationId="{1358F3DE-A6E9-2851-95B0-19538FEDD885}"/>
          </ac:spMkLst>
        </pc:spChg>
        <pc:picChg chg="del">
          <ac:chgData name="Yoel Kortick" userId="167978f5-7f40-4909-85d5-d4149554ad4e" providerId="ADAL" clId="{257831C5-BA19-44AF-8469-7A0D710E96E3}" dt="2025-07-27T16:20:02.231" v="2782" actId="478"/>
          <ac:picMkLst>
            <pc:docMk/>
            <pc:sldMk cId="4290394982" sldId="2147480530"/>
            <ac:picMk id="2" creationId="{9509A358-24C0-3234-2B6C-7C10E2A07D9E}"/>
          </ac:picMkLst>
        </pc:picChg>
        <pc:picChg chg="add mod ord">
          <ac:chgData name="Yoel Kortick" userId="167978f5-7f40-4909-85d5-d4149554ad4e" providerId="ADAL" clId="{257831C5-BA19-44AF-8469-7A0D710E96E3}" dt="2025-07-27T16:20:45.396" v="2824" actId="208"/>
          <ac:picMkLst>
            <pc:docMk/>
            <pc:sldMk cId="4290394982" sldId="2147480530"/>
            <ac:picMk id="6" creationId="{054023C1-A381-DD70-E7DD-B71A9C65A98C}"/>
          </ac:picMkLst>
        </pc:picChg>
      </pc:sldChg>
      <pc:sldChg chg="addSp delSp modSp add mod">
        <pc:chgData name="Yoel Kortick" userId="167978f5-7f40-4909-85d5-d4149554ad4e" providerId="ADAL" clId="{257831C5-BA19-44AF-8469-7A0D710E96E3}" dt="2025-07-27T16:21:34.021" v="2842" actId="208"/>
        <pc:sldMkLst>
          <pc:docMk/>
          <pc:sldMk cId="3184640164" sldId="2147480531"/>
        </pc:sldMkLst>
        <pc:spChg chg="add del mod">
          <ac:chgData name="Yoel Kortick" userId="167978f5-7f40-4909-85d5-d4149554ad4e" providerId="ADAL" clId="{257831C5-BA19-44AF-8469-7A0D710E96E3}" dt="2025-07-27T16:21:19.834" v="2835" actId="478"/>
          <ac:spMkLst>
            <pc:docMk/>
            <pc:sldMk cId="3184640164" sldId="2147480531"/>
            <ac:spMk id="3" creationId="{EDC6B828-468A-6405-3F3D-63ECDF036CC6}"/>
          </ac:spMkLst>
        </pc:spChg>
        <pc:spChg chg="add mod">
          <ac:chgData name="Yoel Kortick" userId="167978f5-7f40-4909-85d5-d4149554ad4e" providerId="ADAL" clId="{257831C5-BA19-44AF-8469-7A0D710E96E3}" dt="2025-07-27T16:21:11.601" v="2834"/>
          <ac:spMkLst>
            <pc:docMk/>
            <pc:sldMk cId="3184640164" sldId="2147480531"/>
            <ac:spMk id="4" creationId="{C6DFAADA-A36B-FFB9-33B6-37F0AD9581C8}"/>
          </ac:spMkLst>
        </pc:spChg>
        <pc:spChg chg="mod">
          <ac:chgData name="Yoel Kortick" userId="167978f5-7f40-4909-85d5-d4149554ad4e" providerId="ADAL" clId="{257831C5-BA19-44AF-8469-7A0D710E96E3}" dt="2025-07-27T16:21:08.388" v="2832" actId="20577"/>
          <ac:spMkLst>
            <pc:docMk/>
            <pc:sldMk cId="3184640164" sldId="2147480531"/>
            <ac:spMk id="7" creationId="{E33A8517-01DB-4E7C-7236-34D78FD8C3F2}"/>
          </ac:spMkLst>
        </pc:spChg>
        <pc:spChg chg="mod">
          <ac:chgData name="Yoel Kortick" userId="167978f5-7f40-4909-85d5-d4149554ad4e" providerId="ADAL" clId="{257831C5-BA19-44AF-8469-7A0D710E96E3}" dt="2025-07-27T16:21:32.446" v="2841" actId="14100"/>
          <ac:spMkLst>
            <pc:docMk/>
            <pc:sldMk cId="3184640164" sldId="2147480531"/>
            <ac:spMk id="8" creationId="{B2BA8222-6B5E-F738-ACE6-4B128FF2702B}"/>
          </ac:spMkLst>
        </pc:spChg>
        <pc:picChg chg="add mod ord">
          <ac:chgData name="Yoel Kortick" userId="167978f5-7f40-4909-85d5-d4149554ad4e" providerId="ADAL" clId="{257831C5-BA19-44AF-8469-7A0D710E96E3}" dt="2025-07-27T16:21:34.021" v="2842" actId="208"/>
          <ac:picMkLst>
            <pc:docMk/>
            <pc:sldMk cId="3184640164" sldId="2147480531"/>
            <ac:picMk id="2" creationId="{4E5BC8DF-438A-BBA2-AF39-11B798E0555F}"/>
          </ac:picMkLst>
        </pc:picChg>
        <pc:picChg chg="del">
          <ac:chgData name="Yoel Kortick" userId="167978f5-7f40-4909-85d5-d4149554ad4e" providerId="ADAL" clId="{257831C5-BA19-44AF-8469-7A0D710E96E3}" dt="2025-07-27T16:21:10.626" v="2833" actId="478"/>
          <ac:picMkLst>
            <pc:docMk/>
            <pc:sldMk cId="3184640164" sldId="2147480531"/>
            <ac:picMk id="6" creationId="{B0F687DF-C7D8-8D58-F033-1F3BA1A18893}"/>
          </ac:picMkLst>
        </pc:picChg>
      </pc:sldChg>
      <pc:sldChg chg="addSp delSp modSp add mod">
        <pc:chgData name="Yoel Kortick" userId="167978f5-7f40-4909-85d5-d4149554ad4e" providerId="ADAL" clId="{257831C5-BA19-44AF-8469-7A0D710E96E3}" dt="2025-07-27T16:23:15.404" v="2883" actId="1036"/>
        <pc:sldMkLst>
          <pc:docMk/>
          <pc:sldMk cId="282622262" sldId="2147480532"/>
        </pc:sldMkLst>
        <pc:spChg chg="del">
          <ac:chgData name="Yoel Kortick" userId="167978f5-7f40-4909-85d5-d4149554ad4e" providerId="ADAL" clId="{257831C5-BA19-44AF-8469-7A0D710E96E3}" dt="2025-07-27T16:22:01.393" v="2845" actId="478"/>
          <ac:spMkLst>
            <pc:docMk/>
            <pc:sldMk cId="282622262" sldId="2147480532"/>
            <ac:spMk id="4" creationId="{50D20F04-AD81-2398-21CE-807EBAF37592}"/>
          </ac:spMkLst>
        </pc:spChg>
        <pc:spChg chg="add mod">
          <ac:chgData name="Yoel Kortick" userId="167978f5-7f40-4909-85d5-d4149554ad4e" providerId="ADAL" clId="{257831C5-BA19-44AF-8469-7A0D710E96E3}" dt="2025-07-27T16:22:13.735" v="2862" actId="255"/>
          <ac:spMkLst>
            <pc:docMk/>
            <pc:sldMk cId="282622262" sldId="2147480532"/>
            <ac:spMk id="5" creationId="{F597B829-1520-37A7-7591-FDA276D3DC74}"/>
          </ac:spMkLst>
        </pc:spChg>
        <pc:spChg chg="add mod">
          <ac:chgData name="Yoel Kortick" userId="167978f5-7f40-4909-85d5-d4149554ad4e" providerId="ADAL" clId="{257831C5-BA19-44AF-8469-7A0D710E96E3}" dt="2025-07-27T16:23:15.404" v="2883" actId="1036"/>
          <ac:spMkLst>
            <pc:docMk/>
            <pc:sldMk cId="282622262" sldId="2147480532"/>
            <ac:spMk id="6" creationId="{0A7900ED-50C2-1C7F-DBBC-A88BDFFE4A46}"/>
          </ac:spMkLst>
        </pc:spChg>
        <pc:spChg chg="del">
          <ac:chgData name="Yoel Kortick" userId="167978f5-7f40-4909-85d5-d4149554ad4e" providerId="ADAL" clId="{257831C5-BA19-44AF-8469-7A0D710E96E3}" dt="2025-07-27T16:22:03.434" v="2846" actId="478"/>
          <ac:spMkLst>
            <pc:docMk/>
            <pc:sldMk cId="282622262" sldId="2147480532"/>
            <ac:spMk id="7" creationId="{31F8B8AF-EDBB-3706-F94E-4BBAAF257E5D}"/>
          </ac:spMkLst>
        </pc:spChg>
        <pc:spChg chg="del">
          <ac:chgData name="Yoel Kortick" userId="167978f5-7f40-4909-85d5-d4149554ad4e" providerId="ADAL" clId="{257831C5-BA19-44AF-8469-7A0D710E96E3}" dt="2025-07-27T16:22:01.393" v="2845" actId="478"/>
          <ac:spMkLst>
            <pc:docMk/>
            <pc:sldMk cId="282622262" sldId="2147480532"/>
            <ac:spMk id="8" creationId="{51F2D2C2-653D-8FF6-E865-0E18DB9CB1E1}"/>
          </ac:spMkLst>
        </pc:spChg>
        <pc:picChg chg="del">
          <ac:chgData name="Yoel Kortick" userId="167978f5-7f40-4909-85d5-d4149554ad4e" providerId="ADAL" clId="{257831C5-BA19-44AF-8469-7A0D710E96E3}" dt="2025-07-27T16:21:59.771" v="2844" actId="478"/>
          <ac:picMkLst>
            <pc:docMk/>
            <pc:sldMk cId="282622262" sldId="2147480532"/>
            <ac:picMk id="2" creationId="{20C3FC01-09AD-76C4-7588-E1DA91FEC17D}"/>
          </ac:picMkLst>
        </pc:picChg>
        <pc:picChg chg="add mod">
          <ac:chgData name="Yoel Kortick" userId="167978f5-7f40-4909-85d5-d4149554ad4e" providerId="ADAL" clId="{257831C5-BA19-44AF-8469-7A0D710E96E3}" dt="2025-07-27T16:23:10.022" v="2878" actId="14100"/>
          <ac:picMkLst>
            <pc:docMk/>
            <pc:sldMk cId="282622262" sldId="2147480532"/>
            <ac:picMk id="3" creationId="{6CB9331B-AB07-4AA5-48F8-21B806115950}"/>
          </ac:picMkLst>
        </pc:picChg>
      </pc:sldChg>
      <pc:sldChg chg="addSp delSp modSp add mod">
        <pc:chgData name="Yoel Kortick" userId="167978f5-7f40-4909-85d5-d4149554ad4e" providerId="ADAL" clId="{257831C5-BA19-44AF-8469-7A0D710E96E3}" dt="2025-07-27T16:23:38.443" v="2904" actId="1038"/>
        <pc:sldMkLst>
          <pc:docMk/>
          <pc:sldMk cId="3592002627" sldId="2147480533"/>
        </pc:sldMkLst>
        <pc:spChg chg="mod">
          <ac:chgData name="Yoel Kortick" userId="167978f5-7f40-4909-85d5-d4149554ad4e" providerId="ADAL" clId="{257831C5-BA19-44AF-8469-7A0D710E96E3}" dt="2025-07-27T16:22:41.494" v="2871" actId="20577"/>
          <ac:spMkLst>
            <pc:docMk/>
            <pc:sldMk cId="3592002627" sldId="2147480533"/>
            <ac:spMk id="5" creationId="{CC1F056E-54FD-8168-2AC0-0918BAB57A0C}"/>
          </ac:spMkLst>
        </pc:spChg>
        <pc:spChg chg="mod">
          <ac:chgData name="Yoel Kortick" userId="167978f5-7f40-4909-85d5-d4149554ad4e" providerId="ADAL" clId="{257831C5-BA19-44AF-8469-7A0D710E96E3}" dt="2025-07-27T16:23:38.443" v="2904" actId="1038"/>
          <ac:spMkLst>
            <pc:docMk/>
            <pc:sldMk cId="3592002627" sldId="2147480533"/>
            <ac:spMk id="6" creationId="{F210567F-93B3-A184-8D36-985F8FEF2E9F}"/>
          </ac:spMkLst>
        </pc:spChg>
        <pc:picChg chg="add mod ord">
          <ac:chgData name="Yoel Kortick" userId="167978f5-7f40-4909-85d5-d4149554ad4e" providerId="ADAL" clId="{257831C5-BA19-44AF-8469-7A0D710E96E3}" dt="2025-07-27T16:23:31.139" v="2889" actId="167"/>
          <ac:picMkLst>
            <pc:docMk/>
            <pc:sldMk cId="3592002627" sldId="2147480533"/>
            <ac:picMk id="2" creationId="{E0995318-16AA-84AD-647F-06B9CFCFF190}"/>
          </ac:picMkLst>
        </pc:picChg>
        <pc:picChg chg="del mod">
          <ac:chgData name="Yoel Kortick" userId="167978f5-7f40-4909-85d5-d4149554ad4e" providerId="ADAL" clId="{257831C5-BA19-44AF-8469-7A0D710E96E3}" dt="2025-07-27T16:23:18.822" v="2884" actId="478"/>
          <ac:picMkLst>
            <pc:docMk/>
            <pc:sldMk cId="3592002627" sldId="2147480533"/>
            <ac:picMk id="3" creationId="{95E46F49-D70A-6743-97D5-B680389817F6}"/>
          </ac:picMkLst>
        </pc:picChg>
      </pc:sldChg>
      <pc:sldChg chg="addSp delSp modSp add mod">
        <pc:chgData name="Yoel Kortick" userId="167978f5-7f40-4909-85d5-d4149554ad4e" providerId="ADAL" clId="{257831C5-BA19-44AF-8469-7A0D710E96E3}" dt="2025-07-27T16:24:28.376" v="2936" actId="208"/>
        <pc:sldMkLst>
          <pc:docMk/>
          <pc:sldMk cId="3609559449" sldId="2147480534"/>
        </pc:sldMkLst>
        <pc:spChg chg="add mod">
          <ac:chgData name="Yoel Kortick" userId="167978f5-7f40-4909-85d5-d4149554ad4e" providerId="ADAL" clId="{257831C5-BA19-44AF-8469-7A0D710E96E3}" dt="2025-07-27T16:24:01.438" v="2920" actId="1036"/>
          <ac:spMkLst>
            <pc:docMk/>
            <pc:sldMk cId="3609559449" sldId="2147480534"/>
            <ac:spMk id="4" creationId="{77DCE358-E5D0-6CDA-57FE-EA96A9DF065F}"/>
          </ac:spMkLst>
        </pc:spChg>
        <pc:spChg chg="del">
          <ac:chgData name="Yoel Kortick" userId="167978f5-7f40-4909-85d5-d4149554ad4e" providerId="ADAL" clId="{257831C5-BA19-44AF-8469-7A0D710E96E3}" dt="2025-07-27T16:23:58.198" v="2906" actId="478"/>
          <ac:spMkLst>
            <pc:docMk/>
            <pc:sldMk cId="3609559449" sldId="2147480534"/>
            <ac:spMk id="5" creationId="{8D7AA884-59BC-346D-08DE-026530D516F3}"/>
          </ac:spMkLst>
        </pc:spChg>
        <pc:spChg chg="del">
          <ac:chgData name="Yoel Kortick" userId="167978f5-7f40-4909-85d5-d4149554ad4e" providerId="ADAL" clId="{257831C5-BA19-44AF-8469-7A0D710E96E3}" dt="2025-07-27T16:23:58.198" v="2906" actId="478"/>
          <ac:spMkLst>
            <pc:docMk/>
            <pc:sldMk cId="3609559449" sldId="2147480534"/>
            <ac:spMk id="6" creationId="{261E834A-5395-AA73-3D52-7BF2407970CC}"/>
          </ac:spMkLst>
        </pc:spChg>
        <pc:spChg chg="add mod">
          <ac:chgData name="Yoel Kortick" userId="167978f5-7f40-4909-85d5-d4149554ad4e" providerId="ADAL" clId="{257831C5-BA19-44AF-8469-7A0D710E96E3}" dt="2025-07-27T16:24:22.411" v="2933" actId="1582"/>
          <ac:spMkLst>
            <pc:docMk/>
            <pc:sldMk cId="3609559449" sldId="2147480534"/>
            <ac:spMk id="7" creationId="{3D656827-EF47-585A-7FAD-C8D7E9F741CE}"/>
          </ac:spMkLst>
        </pc:spChg>
        <pc:spChg chg="add mod">
          <ac:chgData name="Yoel Kortick" userId="167978f5-7f40-4909-85d5-d4149554ad4e" providerId="ADAL" clId="{257831C5-BA19-44AF-8469-7A0D710E96E3}" dt="2025-07-27T16:24:26.617" v="2935" actId="14100"/>
          <ac:spMkLst>
            <pc:docMk/>
            <pc:sldMk cId="3609559449" sldId="2147480534"/>
            <ac:spMk id="8" creationId="{CF20C6EB-180C-35D5-8023-7F1437E5C0ED}"/>
          </ac:spMkLst>
        </pc:spChg>
        <pc:picChg chg="del">
          <ac:chgData name="Yoel Kortick" userId="167978f5-7f40-4909-85d5-d4149554ad4e" providerId="ADAL" clId="{257831C5-BA19-44AF-8469-7A0D710E96E3}" dt="2025-07-27T16:23:58.198" v="2906" actId="478"/>
          <ac:picMkLst>
            <pc:docMk/>
            <pc:sldMk cId="3609559449" sldId="2147480534"/>
            <ac:picMk id="2" creationId="{2CD6C5B0-674C-16B5-E0F9-30583149D249}"/>
          </ac:picMkLst>
        </pc:picChg>
        <pc:picChg chg="add mod">
          <ac:chgData name="Yoel Kortick" userId="167978f5-7f40-4909-85d5-d4149554ad4e" providerId="ADAL" clId="{257831C5-BA19-44AF-8469-7A0D710E96E3}" dt="2025-07-27T16:24:28.376" v="2936" actId="208"/>
          <ac:picMkLst>
            <pc:docMk/>
            <pc:sldMk cId="3609559449" sldId="2147480534"/>
            <ac:picMk id="3" creationId="{47128EAD-A600-287F-7F49-CA9555D1782A}"/>
          </ac:picMkLst>
        </pc:picChg>
      </pc:sldChg>
      <pc:sldChg chg="modSp add mod">
        <pc:chgData name="Yoel Kortick" userId="167978f5-7f40-4909-85d5-d4149554ad4e" providerId="ADAL" clId="{257831C5-BA19-44AF-8469-7A0D710E96E3}" dt="2025-07-27T16:24:52.470" v="2939"/>
        <pc:sldMkLst>
          <pc:docMk/>
          <pc:sldMk cId="372725522" sldId="2147480535"/>
        </pc:sldMkLst>
        <pc:spChg chg="mod">
          <ac:chgData name="Yoel Kortick" userId="167978f5-7f40-4909-85d5-d4149554ad4e" providerId="ADAL" clId="{257831C5-BA19-44AF-8469-7A0D710E96E3}" dt="2025-07-27T16:24:52.470" v="2939"/>
          <ac:spMkLst>
            <pc:docMk/>
            <pc:sldMk cId="372725522" sldId="2147480535"/>
            <ac:spMk id="5" creationId="{A8E8E6D3-C046-9BD1-0AE9-789F4718AC75}"/>
          </ac:spMkLst>
        </pc:spChg>
      </pc:sldChg>
      <pc:sldChg chg="addSp delSp modSp add mod">
        <pc:chgData name="Yoel Kortick" userId="167978f5-7f40-4909-85d5-d4149554ad4e" providerId="ADAL" clId="{257831C5-BA19-44AF-8469-7A0D710E96E3}" dt="2025-07-27T16:25:40.793" v="2944"/>
        <pc:sldMkLst>
          <pc:docMk/>
          <pc:sldMk cId="434900753" sldId="2147480536"/>
        </pc:sldMkLst>
        <pc:spChg chg="del">
          <ac:chgData name="Yoel Kortick" userId="167978f5-7f40-4909-85d5-d4149554ad4e" providerId="ADAL" clId="{257831C5-BA19-44AF-8469-7A0D710E96E3}" dt="2025-07-27T16:25:14.741" v="2942" actId="478"/>
          <ac:spMkLst>
            <pc:docMk/>
            <pc:sldMk cId="434900753" sldId="2147480536"/>
            <ac:spMk id="3" creationId="{A0CCC96C-82D3-1F2D-268E-14CE3F7A83DE}"/>
          </ac:spMkLst>
        </pc:spChg>
        <pc:spChg chg="add mod">
          <ac:chgData name="Yoel Kortick" userId="167978f5-7f40-4909-85d5-d4149554ad4e" providerId="ADAL" clId="{257831C5-BA19-44AF-8469-7A0D710E96E3}" dt="2025-07-27T16:25:40.793" v="2944"/>
          <ac:spMkLst>
            <pc:docMk/>
            <pc:sldMk cId="434900753" sldId="2147480536"/>
            <ac:spMk id="5" creationId="{AE60985F-F629-A158-20A7-EADBD301AC7E}"/>
          </ac:spMkLst>
        </pc:spChg>
        <pc:spChg chg="mod">
          <ac:chgData name="Yoel Kortick" userId="167978f5-7f40-4909-85d5-d4149554ad4e" providerId="ADAL" clId="{257831C5-BA19-44AF-8469-7A0D710E96E3}" dt="2025-07-27T16:25:17.164" v="2943"/>
          <ac:spMkLst>
            <pc:docMk/>
            <pc:sldMk cId="434900753" sldId="2147480536"/>
            <ac:spMk id="8" creationId="{7B265D0F-13F5-0324-B070-91EDEF91200F}"/>
          </ac:spMkLst>
        </pc:spChg>
        <pc:spChg chg="mod">
          <ac:chgData name="Yoel Kortick" userId="167978f5-7f40-4909-85d5-d4149554ad4e" providerId="ADAL" clId="{257831C5-BA19-44AF-8469-7A0D710E96E3}" dt="2025-07-27T16:24:59.285" v="2940"/>
          <ac:spMkLst>
            <pc:docMk/>
            <pc:sldMk cId="434900753" sldId="2147480536"/>
            <ac:spMk id="10" creationId="{E2BB3193-A641-62CB-CB90-0F328BD3B87B}"/>
          </ac:spMkLst>
        </pc:spChg>
        <pc:picChg chg="del">
          <ac:chgData name="Yoel Kortick" userId="167978f5-7f40-4909-85d5-d4149554ad4e" providerId="ADAL" clId="{257831C5-BA19-44AF-8469-7A0D710E96E3}" dt="2025-07-27T16:25:13.900" v="2941" actId="478"/>
          <ac:picMkLst>
            <pc:docMk/>
            <pc:sldMk cId="434900753" sldId="2147480536"/>
            <ac:picMk id="2" creationId="{94770DE1-365E-BF0F-9AC3-69A1D7752F4B}"/>
          </ac:picMkLst>
        </pc:picChg>
        <pc:picChg chg="add mod">
          <ac:chgData name="Yoel Kortick" userId="167978f5-7f40-4909-85d5-d4149554ad4e" providerId="ADAL" clId="{257831C5-BA19-44AF-8469-7A0D710E96E3}" dt="2025-07-27T16:25:40.793" v="2944"/>
          <ac:picMkLst>
            <pc:docMk/>
            <pc:sldMk cId="434900753" sldId="2147480536"/>
            <ac:picMk id="4" creationId="{77C9E2CA-E764-352A-3359-212FA406C454}"/>
          </ac:picMkLst>
        </pc:picChg>
      </pc:sldChg>
      <pc:sldChg chg="delSp modSp add mod">
        <pc:chgData name="Yoel Kortick" userId="167978f5-7f40-4909-85d5-d4149554ad4e" providerId="ADAL" clId="{257831C5-BA19-44AF-8469-7A0D710E96E3}" dt="2025-07-27T16:26:04.019" v="2947"/>
        <pc:sldMkLst>
          <pc:docMk/>
          <pc:sldMk cId="428332244" sldId="2147480537"/>
        </pc:sldMkLst>
        <pc:spChg chg="del">
          <ac:chgData name="Yoel Kortick" userId="167978f5-7f40-4909-85d5-d4149554ad4e" providerId="ADAL" clId="{257831C5-BA19-44AF-8469-7A0D710E96E3}" dt="2025-07-27T16:26:00.977" v="2946" actId="478"/>
          <ac:spMkLst>
            <pc:docMk/>
            <pc:sldMk cId="428332244" sldId="2147480537"/>
            <ac:spMk id="5" creationId="{7C114001-D51F-C120-0A97-C9A3409EBE11}"/>
          </ac:spMkLst>
        </pc:spChg>
        <pc:spChg chg="mod">
          <ac:chgData name="Yoel Kortick" userId="167978f5-7f40-4909-85d5-d4149554ad4e" providerId="ADAL" clId="{257831C5-BA19-44AF-8469-7A0D710E96E3}" dt="2025-07-27T16:26:04.019" v="2947"/>
          <ac:spMkLst>
            <pc:docMk/>
            <pc:sldMk cId="428332244" sldId="2147480537"/>
            <ac:spMk id="8" creationId="{B8DE2659-ADA7-0FFC-5D03-A6A27086DF9B}"/>
          </ac:spMkLst>
        </pc:spChg>
        <pc:picChg chg="del">
          <ac:chgData name="Yoel Kortick" userId="167978f5-7f40-4909-85d5-d4149554ad4e" providerId="ADAL" clId="{257831C5-BA19-44AF-8469-7A0D710E96E3}" dt="2025-07-27T16:26:00.977" v="2946" actId="478"/>
          <ac:picMkLst>
            <pc:docMk/>
            <pc:sldMk cId="428332244" sldId="2147480537"/>
            <ac:picMk id="4" creationId="{E04E3EC1-72F8-2955-0A1B-A33C64FE6D66}"/>
          </ac:picMkLst>
        </pc:picChg>
      </pc:sldChg>
      <pc:sldChg chg="addSp delSp modSp add mod">
        <pc:chgData name="Yoel Kortick" userId="167978f5-7f40-4909-85d5-d4149554ad4e" providerId="ADAL" clId="{257831C5-BA19-44AF-8469-7A0D710E96E3}" dt="2025-07-27T16:27:31.113" v="3007" actId="255"/>
        <pc:sldMkLst>
          <pc:docMk/>
          <pc:sldMk cId="2877631342" sldId="2147480538"/>
        </pc:sldMkLst>
        <pc:spChg chg="add mod">
          <ac:chgData name="Yoel Kortick" userId="167978f5-7f40-4909-85d5-d4149554ad4e" providerId="ADAL" clId="{257831C5-BA19-44AF-8469-7A0D710E96E3}" dt="2025-07-27T16:27:31.113" v="3007" actId="255"/>
          <ac:spMkLst>
            <pc:docMk/>
            <pc:sldMk cId="2877631342" sldId="2147480538"/>
            <ac:spMk id="3" creationId="{FFC65096-B03A-9D87-02CB-731A39FA255C}"/>
          </ac:spMkLst>
        </pc:spChg>
        <pc:spChg chg="add mod">
          <ac:chgData name="Yoel Kortick" userId="167978f5-7f40-4909-85d5-d4149554ad4e" providerId="ADAL" clId="{257831C5-BA19-44AF-8469-7A0D710E96E3}" dt="2025-07-27T16:26:49.806" v="2985" actId="1582"/>
          <ac:spMkLst>
            <pc:docMk/>
            <pc:sldMk cId="2877631342" sldId="2147480538"/>
            <ac:spMk id="4" creationId="{D7F3C56C-9AAB-479D-9A86-694AA20235E5}"/>
          </ac:spMkLst>
        </pc:spChg>
        <pc:spChg chg="add mod">
          <ac:chgData name="Yoel Kortick" userId="167978f5-7f40-4909-85d5-d4149554ad4e" providerId="ADAL" clId="{257831C5-BA19-44AF-8469-7A0D710E96E3}" dt="2025-07-27T16:26:49.806" v="2985" actId="1582"/>
          <ac:spMkLst>
            <pc:docMk/>
            <pc:sldMk cId="2877631342" sldId="2147480538"/>
            <ac:spMk id="5" creationId="{F6ADDAA5-BDBD-F4A6-25C9-04FF82803FA3}"/>
          </ac:spMkLst>
        </pc:spChg>
        <pc:spChg chg="del">
          <ac:chgData name="Yoel Kortick" userId="167978f5-7f40-4909-85d5-d4149554ad4e" providerId="ADAL" clId="{257831C5-BA19-44AF-8469-7A0D710E96E3}" dt="2025-07-27T16:26:18.721" v="2949" actId="478"/>
          <ac:spMkLst>
            <pc:docMk/>
            <pc:sldMk cId="2877631342" sldId="2147480538"/>
            <ac:spMk id="8" creationId="{B12FD758-AD54-BA86-EB04-7C993A249613}"/>
          </ac:spMkLst>
        </pc:spChg>
        <pc:picChg chg="add mod">
          <ac:chgData name="Yoel Kortick" userId="167978f5-7f40-4909-85d5-d4149554ad4e" providerId="ADAL" clId="{257831C5-BA19-44AF-8469-7A0D710E96E3}" dt="2025-07-27T16:26:35.010" v="2980" actId="1076"/>
          <ac:picMkLst>
            <pc:docMk/>
            <pc:sldMk cId="2877631342" sldId="2147480538"/>
            <ac:picMk id="2" creationId="{DE918ED5-EE7F-66A6-3C6F-FD982F8CF505}"/>
          </ac:picMkLst>
        </pc:picChg>
      </pc:sldChg>
      <pc:sldChg chg="addSp delSp modSp add mod">
        <pc:chgData name="Yoel Kortick" userId="167978f5-7f40-4909-85d5-d4149554ad4e" providerId="ADAL" clId="{257831C5-BA19-44AF-8469-7A0D710E96E3}" dt="2025-07-28T04:08:48.286" v="3645"/>
        <pc:sldMkLst>
          <pc:docMk/>
          <pc:sldMk cId="1397855564" sldId="2147480539"/>
        </pc:sldMkLst>
        <pc:spChg chg="del">
          <ac:chgData name="Yoel Kortick" userId="167978f5-7f40-4909-85d5-d4149554ad4e" providerId="ADAL" clId="{257831C5-BA19-44AF-8469-7A0D710E96E3}" dt="2025-07-27T16:27:09.083" v="2987" actId="478"/>
          <ac:spMkLst>
            <pc:docMk/>
            <pc:sldMk cId="1397855564" sldId="2147480539"/>
            <ac:spMk id="3" creationId="{DE1742EF-FCF6-B5AE-FE6A-660294FAD8EC}"/>
          </ac:spMkLst>
        </pc:spChg>
        <pc:spChg chg="del">
          <ac:chgData name="Yoel Kortick" userId="167978f5-7f40-4909-85d5-d4149554ad4e" providerId="ADAL" clId="{257831C5-BA19-44AF-8469-7A0D710E96E3}" dt="2025-07-27T16:27:09.083" v="2987" actId="478"/>
          <ac:spMkLst>
            <pc:docMk/>
            <pc:sldMk cId="1397855564" sldId="2147480539"/>
            <ac:spMk id="4" creationId="{C3DEAA95-A262-D00C-EFF2-79A993CA77BC}"/>
          </ac:spMkLst>
        </pc:spChg>
        <pc:spChg chg="del">
          <ac:chgData name="Yoel Kortick" userId="167978f5-7f40-4909-85d5-d4149554ad4e" providerId="ADAL" clId="{257831C5-BA19-44AF-8469-7A0D710E96E3}" dt="2025-07-27T16:27:09.083" v="2987" actId="478"/>
          <ac:spMkLst>
            <pc:docMk/>
            <pc:sldMk cId="1397855564" sldId="2147480539"/>
            <ac:spMk id="5" creationId="{374FC290-D18E-2EFB-6A18-077C1D2424FE}"/>
          </ac:spMkLst>
        </pc:spChg>
        <pc:spChg chg="add mod">
          <ac:chgData name="Yoel Kortick" userId="167978f5-7f40-4909-85d5-d4149554ad4e" providerId="ADAL" clId="{257831C5-BA19-44AF-8469-7A0D710E96E3}" dt="2025-07-28T04:08:48.286" v="3645"/>
          <ac:spMkLst>
            <pc:docMk/>
            <pc:sldMk cId="1397855564" sldId="2147480539"/>
            <ac:spMk id="6" creationId="{55CDCC69-B183-2C03-585D-C344F19257F1}"/>
          </ac:spMkLst>
        </pc:spChg>
        <pc:spChg chg="del">
          <ac:chgData name="Yoel Kortick" userId="167978f5-7f40-4909-85d5-d4149554ad4e" providerId="ADAL" clId="{257831C5-BA19-44AF-8469-7A0D710E96E3}" dt="2025-07-27T16:27:17.652" v="3004" actId="478"/>
          <ac:spMkLst>
            <pc:docMk/>
            <pc:sldMk cId="1397855564" sldId="2147480539"/>
            <ac:spMk id="7" creationId="{E4904D51-B680-FCDC-B71D-18CCCB0F9B40}"/>
          </ac:spMkLst>
        </pc:spChg>
        <pc:spChg chg="add mod">
          <ac:chgData name="Yoel Kortick" userId="167978f5-7f40-4909-85d5-d4149554ad4e" providerId="ADAL" clId="{257831C5-BA19-44AF-8469-7A0D710E96E3}" dt="2025-07-27T16:27:43.057" v="3009" actId="208"/>
          <ac:spMkLst>
            <pc:docMk/>
            <pc:sldMk cId="1397855564" sldId="2147480539"/>
            <ac:spMk id="12" creationId="{80EBD797-5A6A-73A9-24E2-A6DC6F3A920C}"/>
          </ac:spMkLst>
        </pc:spChg>
        <pc:picChg chg="del">
          <ac:chgData name="Yoel Kortick" userId="167978f5-7f40-4909-85d5-d4149554ad4e" providerId="ADAL" clId="{257831C5-BA19-44AF-8469-7A0D710E96E3}" dt="2025-07-27T16:27:09.083" v="2987" actId="478"/>
          <ac:picMkLst>
            <pc:docMk/>
            <pc:sldMk cId="1397855564" sldId="2147480539"/>
            <ac:picMk id="2" creationId="{1316A14C-C74B-C25D-686D-FCD60A555A43}"/>
          </ac:picMkLst>
        </pc:picChg>
        <pc:picChg chg="add mod">
          <ac:chgData name="Yoel Kortick" userId="167978f5-7f40-4909-85d5-d4149554ad4e" providerId="ADAL" clId="{257831C5-BA19-44AF-8469-7A0D710E96E3}" dt="2025-07-27T16:27:48.087" v="3012" actId="208"/>
          <ac:picMkLst>
            <pc:docMk/>
            <pc:sldMk cId="1397855564" sldId="2147480539"/>
            <ac:picMk id="8" creationId="{CBD26CA6-4F68-F4D3-EB2E-1FB96973A58E}"/>
          </ac:picMkLst>
        </pc:picChg>
        <pc:cxnChg chg="add mod">
          <ac:chgData name="Yoel Kortick" userId="167978f5-7f40-4909-85d5-d4149554ad4e" providerId="ADAL" clId="{257831C5-BA19-44AF-8469-7A0D710E96E3}" dt="2025-07-27T16:27:56.800" v="3013" actId="1076"/>
          <ac:cxnSpMkLst>
            <pc:docMk/>
            <pc:sldMk cId="1397855564" sldId="2147480539"/>
            <ac:cxnSpMk id="11" creationId="{88465FF8-6682-0A27-DD26-8822C43E783E}"/>
          </ac:cxnSpMkLst>
        </pc:cxnChg>
        <pc:cxnChg chg="add mod">
          <ac:chgData name="Yoel Kortick" userId="167978f5-7f40-4909-85d5-d4149554ad4e" providerId="ADAL" clId="{257831C5-BA19-44AF-8469-7A0D710E96E3}" dt="2025-07-27T16:28:02.817" v="3014" actId="1076"/>
          <ac:cxnSpMkLst>
            <pc:docMk/>
            <pc:sldMk cId="1397855564" sldId="2147480539"/>
            <ac:cxnSpMk id="13" creationId="{0B5E6D33-AE29-5C7D-4CA8-55122605706A}"/>
          </ac:cxnSpMkLst>
        </pc:cxnChg>
      </pc:sldChg>
      <pc:sldChg chg="addSp delSp modSp add mod">
        <pc:chgData name="Yoel Kortick" userId="167978f5-7f40-4909-85d5-d4149554ad4e" providerId="ADAL" clId="{257831C5-BA19-44AF-8469-7A0D710E96E3}" dt="2025-07-28T03:54:10.863" v="3030" actId="208"/>
        <pc:sldMkLst>
          <pc:docMk/>
          <pc:sldMk cId="1713454036" sldId="2147480540"/>
        </pc:sldMkLst>
        <pc:spChg chg="add del">
          <ac:chgData name="Yoel Kortick" userId="167978f5-7f40-4909-85d5-d4149554ad4e" providerId="ADAL" clId="{257831C5-BA19-44AF-8469-7A0D710E96E3}" dt="2025-07-28T03:53:23.501" v="3022" actId="22"/>
          <ac:spMkLst>
            <pc:docMk/>
            <pc:sldMk cId="1713454036" sldId="2147480540"/>
            <ac:spMk id="3" creationId="{A129FFFF-72A9-8F06-C70E-B6D85A783E27}"/>
          </ac:spMkLst>
        </pc:spChg>
        <pc:spChg chg="add mod">
          <ac:chgData name="Yoel Kortick" userId="167978f5-7f40-4909-85d5-d4149554ad4e" providerId="ADAL" clId="{257831C5-BA19-44AF-8469-7A0D710E96E3}" dt="2025-07-28T03:53:43.364" v="3026" actId="208"/>
          <ac:spMkLst>
            <pc:docMk/>
            <pc:sldMk cId="1713454036" sldId="2147480540"/>
            <ac:spMk id="5" creationId="{09DD5792-63A9-B840-4383-5CDA9D32CFED}"/>
          </ac:spMkLst>
        </pc:spChg>
        <pc:spChg chg="mod">
          <ac:chgData name="Yoel Kortick" userId="167978f5-7f40-4909-85d5-d4149554ad4e" providerId="ADAL" clId="{257831C5-BA19-44AF-8469-7A0D710E96E3}" dt="2025-07-27T16:28:16.079" v="3018" actId="20577"/>
          <ac:spMkLst>
            <pc:docMk/>
            <pc:sldMk cId="1713454036" sldId="2147480540"/>
            <ac:spMk id="6" creationId="{4E3CEEE6-1A85-6AA2-2D56-9C182655052E}"/>
          </ac:spMkLst>
        </pc:spChg>
        <pc:spChg chg="del">
          <ac:chgData name="Yoel Kortick" userId="167978f5-7f40-4909-85d5-d4149554ad4e" providerId="ADAL" clId="{257831C5-BA19-44AF-8469-7A0D710E96E3}" dt="2025-07-27T16:28:22.735" v="3020" actId="478"/>
          <ac:spMkLst>
            <pc:docMk/>
            <pc:sldMk cId="1713454036" sldId="2147480540"/>
            <ac:spMk id="12" creationId="{D797FA34-D3D3-40DF-92CB-0D00E4865287}"/>
          </ac:spMkLst>
        </pc:spChg>
        <pc:picChg chg="add mod ord">
          <ac:chgData name="Yoel Kortick" userId="167978f5-7f40-4909-85d5-d4149554ad4e" providerId="ADAL" clId="{257831C5-BA19-44AF-8469-7A0D710E96E3}" dt="2025-07-28T03:54:10.863" v="3030" actId="208"/>
          <ac:picMkLst>
            <pc:docMk/>
            <pc:sldMk cId="1713454036" sldId="2147480540"/>
            <ac:picMk id="4" creationId="{3B471742-C775-F1E9-BA6D-95603CA5650E}"/>
          </ac:picMkLst>
        </pc:picChg>
        <pc:picChg chg="del">
          <ac:chgData name="Yoel Kortick" userId="167978f5-7f40-4909-85d5-d4149554ad4e" providerId="ADAL" clId="{257831C5-BA19-44AF-8469-7A0D710E96E3}" dt="2025-07-27T16:28:20.406" v="3019" actId="478"/>
          <ac:picMkLst>
            <pc:docMk/>
            <pc:sldMk cId="1713454036" sldId="2147480540"/>
            <ac:picMk id="8" creationId="{ADF61751-0268-DCED-0098-650128FD2EC5}"/>
          </ac:picMkLst>
        </pc:picChg>
      </pc:sldChg>
      <pc:sldChg chg="addSp delSp modSp add mod">
        <pc:chgData name="Yoel Kortick" userId="167978f5-7f40-4909-85d5-d4149554ad4e" providerId="ADAL" clId="{257831C5-BA19-44AF-8469-7A0D710E96E3}" dt="2025-07-28T03:56:41.669" v="3132" actId="1076"/>
        <pc:sldMkLst>
          <pc:docMk/>
          <pc:sldMk cId="1075058694" sldId="2147480541"/>
        </pc:sldMkLst>
        <pc:spChg chg="add mod">
          <ac:chgData name="Yoel Kortick" userId="167978f5-7f40-4909-85d5-d4149554ad4e" providerId="ADAL" clId="{257831C5-BA19-44AF-8469-7A0D710E96E3}" dt="2025-07-28T03:56:01.767" v="3122" actId="1036"/>
          <ac:spMkLst>
            <pc:docMk/>
            <pc:sldMk cId="1075058694" sldId="2147480541"/>
            <ac:spMk id="3" creationId="{FA868BCC-B0B9-256C-1AEE-A320A1E4C68D}"/>
          </ac:spMkLst>
        </pc:spChg>
        <pc:spChg chg="del">
          <ac:chgData name="Yoel Kortick" userId="167978f5-7f40-4909-85d5-d4149554ad4e" providerId="ADAL" clId="{257831C5-BA19-44AF-8469-7A0D710E96E3}" dt="2025-07-28T03:54:38.884" v="3032" actId="478"/>
          <ac:spMkLst>
            <pc:docMk/>
            <pc:sldMk cId="1075058694" sldId="2147480541"/>
            <ac:spMk id="5" creationId="{A49FC0E9-D5B2-57C1-1544-E958BC205D9C}"/>
          </ac:spMkLst>
        </pc:spChg>
        <pc:spChg chg="del">
          <ac:chgData name="Yoel Kortick" userId="167978f5-7f40-4909-85d5-d4149554ad4e" providerId="ADAL" clId="{257831C5-BA19-44AF-8469-7A0D710E96E3}" dt="2025-07-28T03:54:38.884" v="3032" actId="478"/>
          <ac:spMkLst>
            <pc:docMk/>
            <pc:sldMk cId="1075058694" sldId="2147480541"/>
            <ac:spMk id="6" creationId="{FCDAC062-A640-9943-E361-19A8D52E5CC6}"/>
          </ac:spMkLst>
        </pc:spChg>
        <pc:spChg chg="add mod">
          <ac:chgData name="Yoel Kortick" userId="167978f5-7f40-4909-85d5-d4149554ad4e" providerId="ADAL" clId="{257831C5-BA19-44AF-8469-7A0D710E96E3}" dt="2025-07-28T03:56:07.709" v="3123" actId="14100"/>
          <ac:spMkLst>
            <pc:docMk/>
            <pc:sldMk cId="1075058694" sldId="2147480541"/>
            <ac:spMk id="7" creationId="{1C525D00-DCC3-8489-BA1C-B2F696E9DEE5}"/>
          </ac:spMkLst>
        </pc:spChg>
        <pc:spChg chg="mod">
          <ac:chgData name="Yoel Kortick" userId="167978f5-7f40-4909-85d5-d4149554ad4e" providerId="ADAL" clId="{257831C5-BA19-44AF-8469-7A0D710E96E3}" dt="2025-07-28T03:55:14.627" v="3064" actId="1076"/>
          <ac:spMkLst>
            <pc:docMk/>
            <pc:sldMk cId="1075058694" sldId="2147480541"/>
            <ac:spMk id="10" creationId="{65298061-148F-1F66-0952-8B271564DAAB}"/>
          </ac:spMkLst>
        </pc:spChg>
        <pc:spChg chg="add mod">
          <ac:chgData name="Yoel Kortick" userId="167978f5-7f40-4909-85d5-d4149554ad4e" providerId="ADAL" clId="{257831C5-BA19-44AF-8469-7A0D710E96E3}" dt="2025-07-28T03:55:56.546" v="3081" actId="571"/>
          <ac:spMkLst>
            <pc:docMk/>
            <pc:sldMk cId="1075058694" sldId="2147480541"/>
            <ac:spMk id="19" creationId="{1086A76C-887B-FF82-E1AC-DD689104FD7E}"/>
          </ac:spMkLst>
        </pc:spChg>
        <pc:spChg chg="add mod">
          <ac:chgData name="Yoel Kortick" userId="167978f5-7f40-4909-85d5-d4149554ad4e" providerId="ADAL" clId="{257831C5-BA19-44AF-8469-7A0D710E96E3}" dt="2025-07-28T03:55:56.546" v="3081" actId="571"/>
          <ac:spMkLst>
            <pc:docMk/>
            <pc:sldMk cId="1075058694" sldId="2147480541"/>
            <ac:spMk id="20" creationId="{50157B4B-1531-09F9-B58D-6AB43DEE5D1A}"/>
          </ac:spMkLst>
        </pc:spChg>
        <pc:picChg chg="add mod ord">
          <ac:chgData name="Yoel Kortick" userId="167978f5-7f40-4909-85d5-d4149554ad4e" providerId="ADAL" clId="{257831C5-BA19-44AF-8469-7A0D710E96E3}" dt="2025-07-28T03:56:41.669" v="3132" actId="1076"/>
          <ac:picMkLst>
            <pc:docMk/>
            <pc:sldMk cId="1075058694" sldId="2147480541"/>
            <ac:picMk id="2" creationId="{A483BA1F-702C-EA2F-D339-F1E3F37F4685}"/>
          </ac:picMkLst>
        </pc:picChg>
        <pc:picChg chg="del">
          <ac:chgData name="Yoel Kortick" userId="167978f5-7f40-4909-85d5-d4149554ad4e" providerId="ADAL" clId="{257831C5-BA19-44AF-8469-7A0D710E96E3}" dt="2025-07-28T03:54:38.884" v="3032" actId="478"/>
          <ac:picMkLst>
            <pc:docMk/>
            <pc:sldMk cId="1075058694" sldId="2147480541"/>
            <ac:picMk id="4" creationId="{EBE81F33-8BC9-6DCC-FBB9-E3DD160F8E2C}"/>
          </ac:picMkLst>
        </pc:picChg>
        <pc:cxnChg chg="add mod">
          <ac:chgData name="Yoel Kortick" userId="167978f5-7f40-4909-85d5-d4149554ad4e" providerId="ADAL" clId="{257831C5-BA19-44AF-8469-7A0D710E96E3}" dt="2025-07-28T03:56:01.767" v="3122" actId="1036"/>
          <ac:cxnSpMkLst>
            <pc:docMk/>
            <pc:sldMk cId="1075058694" sldId="2147480541"/>
            <ac:cxnSpMk id="8" creationId="{9EF230F2-B04A-67BA-0AAE-A89C138F2D63}"/>
          </ac:cxnSpMkLst>
        </pc:cxnChg>
        <pc:cxnChg chg="del">
          <ac:chgData name="Yoel Kortick" userId="167978f5-7f40-4909-85d5-d4149554ad4e" providerId="ADAL" clId="{257831C5-BA19-44AF-8469-7A0D710E96E3}" dt="2025-07-28T03:54:38.884" v="3032" actId="478"/>
          <ac:cxnSpMkLst>
            <pc:docMk/>
            <pc:sldMk cId="1075058694" sldId="2147480541"/>
            <ac:cxnSpMk id="11" creationId="{DB7E22F0-F6F1-F339-3DD0-CFF53833E246}"/>
          </ac:cxnSpMkLst>
        </pc:cxnChg>
        <pc:cxnChg chg="add del mod">
          <ac:chgData name="Yoel Kortick" userId="167978f5-7f40-4909-85d5-d4149554ad4e" providerId="ADAL" clId="{257831C5-BA19-44AF-8469-7A0D710E96E3}" dt="2025-07-28T03:55:43.973" v="3078" actId="478"/>
          <ac:cxnSpMkLst>
            <pc:docMk/>
            <pc:sldMk cId="1075058694" sldId="2147480541"/>
            <ac:cxnSpMk id="12" creationId="{42BC7B81-8A50-CDE3-E7ED-0EB61D3A7A63}"/>
          </ac:cxnSpMkLst>
        </pc:cxnChg>
        <pc:cxnChg chg="del">
          <ac:chgData name="Yoel Kortick" userId="167978f5-7f40-4909-85d5-d4149554ad4e" providerId="ADAL" clId="{257831C5-BA19-44AF-8469-7A0D710E96E3}" dt="2025-07-28T03:54:38.884" v="3032" actId="478"/>
          <ac:cxnSpMkLst>
            <pc:docMk/>
            <pc:sldMk cId="1075058694" sldId="2147480541"/>
            <ac:cxnSpMk id="13" creationId="{782F6F4D-0539-F576-1D01-96D2D1D6EE91}"/>
          </ac:cxnSpMkLst>
        </pc:cxnChg>
        <pc:cxnChg chg="add del mod">
          <ac:chgData name="Yoel Kortick" userId="167978f5-7f40-4909-85d5-d4149554ad4e" providerId="ADAL" clId="{257831C5-BA19-44AF-8469-7A0D710E96E3}" dt="2025-07-28T03:55:45.349" v="3079" actId="478"/>
          <ac:cxnSpMkLst>
            <pc:docMk/>
            <pc:sldMk cId="1075058694" sldId="2147480541"/>
            <ac:cxnSpMk id="14" creationId="{FE115874-F63C-09F1-6003-6251B6954747}"/>
          </ac:cxnSpMkLst>
        </pc:cxnChg>
        <pc:cxnChg chg="add mod">
          <ac:chgData name="Yoel Kortick" userId="167978f5-7f40-4909-85d5-d4149554ad4e" providerId="ADAL" clId="{257831C5-BA19-44AF-8469-7A0D710E96E3}" dt="2025-07-28T03:55:56.546" v="3081" actId="571"/>
          <ac:cxnSpMkLst>
            <pc:docMk/>
            <pc:sldMk cId="1075058694" sldId="2147480541"/>
            <ac:cxnSpMk id="21" creationId="{CE078E7E-B464-9A6C-2A5D-3735EE7CDCDA}"/>
          </ac:cxnSpMkLst>
        </pc:cxnChg>
      </pc:sldChg>
      <pc:sldChg chg="addSp delSp modSp add mod">
        <pc:chgData name="Yoel Kortick" userId="167978f5-7f40-4909-85d5-d4149554ad4e" providerId="ADAL" clId="{257831C5-BA19-44AF-8469-7A0D710E96E3}" dt="2025-07-28T03:57:32.713" v="3194" actId="478"/>
        <pc:sldMkLst>
          <pc:docMk/>
          <pc:sldMk cId="3329524088" sldId="2147480542"/>
        </pc:sldMkLst>
        <pc:spChg chg="del mod">
          <ac:chgData name="Yoel Kortick" userId="167978f5-7f40-4909-85d5-d4149554ad4e" providerId="ADAL" clId="{257831C5-BA19-44AF-8469-7A0D710E96E3}" dt="2025-07-28T03:57:30.674" v="3192" actId="478"/>
          <ac:spMkLst>
            <pc:docMk/>
            <pc:sldMk cId="3329524088" sldId="2147480542"/>
            <ac:spMk id="3" creationId="{6146CAE9-4F97-523B-610B-79F4848AE7C8}"/>
          </ac:spMkLst>
        </pc:spChg>
        <pc:spChg chg="add mod">
          <ac:chgData name="Yoel Kortick" userId="167978f5-7f40-4909-85d5-d4149554ad4e" providerId="ADAL" clId="{257831C5-BA19-44AF-8469-7A0D710E96E3}" dt="2025-07-28T03:57:20.203" v="3190" actId="1036"/>
          <ac:spMkLst>
            <pc:docMk/>
            <pc:sldMk cId="3329524088" sldId="2147480542"/>
            <ac:spMk id="5" creationId="{46472FA5-65A7-1CCE-7019-99741A169E00}"/>
          </ac:spMkLst>
        </pc:spChg>
        <pc:spChg chg="del mod">
          <ac:chgData name="Yoel Kortick" userId="167978f5-7f40-4909-85d5-d4149554ad4e" providerId="ADAL" clId="{257831C5-BA19-44AF-8469-7A0D710E96E3}" dt="2025-07-28T03:57:32.713" v="3194" actId="478"/>
          <ac:spMkLst>
            <pc:docMk/>
            <pc:sldMk cId="3329524088" sldId="2147480542"/>
            <ac:spMk id="7" creationId="{E58BEEDC-8126-F147-3B1D-0F6E6376D8AF}"/>
          </ac:spMkLst>
        </pc:spChg>
        <pc:picChg chg="del">
          <ac:chgData name="Yoel Kortick" userId="167978f5-7f40-4909-85d5-d4149554ad4e" providerId="ADAL" clId="{257831C5-BA19-44AF-8469-7A0D710E96E3}" dt="2025-07-28T03:56:33.996" v="3128" actId="478"/>
          <ac:picMkLst>
            <pc:docMk/>
            <pc:sldMk cId="3329524088" sldId="2147480542"/>
            <ac:picMk id="2" creationId="{06087D9F-2DC5-A5B3-FC2D-DE1E168C003F}"/>
          </ac:picMkLst>
        </pc:picChg>
        <pc:picChg chg="add mod ord">
          <ac:chgData name="Yoel Kortick" userId="167978f5-7f40-4909-85d5-d4149554ad4e" providerId="ADAL" clId="{257831C5-BA19-44AF-8469-7A0D710E96E3}" dt="2025-07-28T03:57:26.920" v="3191" actId="167"/>
          <ac:picMkLst>
            <pc:docMk/>
            <pc:sldMk cId="3329524088" sldId="2147480542"/>
            <ac:picMk id="4" creationId="{09724041-ECF5-B5EB-B961-B7518F072AD3}"/>
          </ac:picMkLst>
        </pc:picChg>
        <pc:cxnChg chg="add mod">
          <ac:chgData name="Yoel Kortick" userId="167978f5-7f40-4909-85d5-d4149554ad4e" providerId="ADAL" clId="{257831C5-BA19-44AF-8469-7A0D710E96E3}" dt="2025-07-28T03:57:20.203" v="3190" actId="1036"/>
          <ac:cxnSpMkLst>
            <pc:docMk/>
            <pc:sldMk cId="3329524088" sldId="2147480542"/>
            <ac:cxnSpMk id="6" creationId="{F2CA3212-A121-2A90-0BE2-69401443FA3F}"/>
          </ac:cxnSpMkLst>
        </pc:cxnChg>
        <pc:cxnChg chg="del mod">
          <ac:chgData name="Yoel Kortick" userId="167978f5-7f40-4909-85d5-d4149554ad4e" providerId="ADAL" clId="{257831C5-BA19-44AF-8469-7A0D710E96E3}" dt="2025-07-28T03:57:31.696" v="3193" actId="478"/>
          <ac:cxnSpMkLst>
            <pc:docMk/>
            <pc:sldMk cId="3329524088" sldId="2147480542"/>
            <ac:cxnSpMk id="8" creationId="{C2F11078-119A-462F-3F58-038E1C1E4115}"/>
          </ac:cxnSpMkLst>
        </pc:cxnChg>
      </pc:sldChg>
      <pc:sldChg chg="addSp delSp modSp add mod">
        <pc:chgData name="Yoel Kortick" userId="167978f5-7f40-4909-85d5-d4149554ad4e" providerId="ADAL" clId="{257831C5-BA19-44AF-8469-7A0D710E96E3}" dt="2025-07-28T03:59:19.360" v="3221" actId="255"/>
        <pc:sldMkLst>
          <pc:docMk/>
          <pc:sldMk cId="1218716775" sldId="2147480543"/>
        </pc:sldMkLst>
        <pc:spChg chg="add mod">
          <ac:chgData name="Yoel Kortick" userId="167978f5-7f40-4909-85d5-d4149554ad4e" providerId="ADAL" clId="{257831C5-BA19-44AF-8469-7A0D710E96E3}" dt="2025-07-28T03:59:19.360" v="3221" actId="255"/>
          <ac:spMkLst>
            <pc:docMk/>
            <pc:sldMk cId="1218716775" sldId="2147480543"/>
            <ac:spMk id="3" creationId="{BAF28F85-EA88-1D7B-B426-1BE51B8DFA3C}"/>
          </ac:spMkLst>
        </pc:spChg>
        <pc:spChg chg="del">
          <ac:chgData name="Yoel Kortick" userId="167978f5-7f40-4909-85d5-d4149554ad4e" providerId="ADAL" clId="{257831C5-BA19-44AF-8469-7A0D710E96E3}" dt="2025-07-28T03:57:47.990" v="3198" actId="478"/>
          <ac:spMkLst>
            <pc:docMk/>
            <pc:sldMk cId="1218716775" sldId="2147480543"/>
            <ac:spMk id="5" creationId="{B58401ED-6414-5235-EF4D-4217CDABC435}"/>
          </ac:spMkLst>
        </pc:spChg>
        <pc:picChg chg="del">
          <ac:chgData name="Yoel Kortick" userId="167978f5-7f40-4909-85d5-d4149554ad4e" providerId="ADAL" clId="{257831C5-BA19-44AF-8469-7A0D710E96E3}" dt="2025-07-28T03:57:46.061" v="3196" actId="478"/>
          <ac:picMkLst>
            <pc:docMk/>
            <pc:sldMk cId="1218716775" sldId="2147480543"/>
            <ac:picMk id="4" creationId="{EB323F96-FA9E-AD36-36E8-DBCB72617358}"/>
          </ac:picMkLst>
        </pc:picChg>
        <pc:cxnChg chg="del">
          <ac:chgData name="Yoel Kortick" userId="167978f5-7f40-4909-85d5-d4149554ad4e" providerId="ADAL" clId="{257831C5-BA19-44AF-8469-7A0D710E96E3}" dt="2025-07-28T03:57:47.216" v="3197" actId="478"/>
          <ac:cxnSpMkLst>
            <pc:docMk/>
            <pc:sldMk cId="1218716775" sldId="2147480543"/>
            <ac:cxnSpMk id="6" creationId="{ABC365B2-353D-77D4-D2D5-9F8528B95294}"/>
          </ac:cxnSpMkLst>
        </pc:cxnChg>
      </pc:sldChg>
      <pc:sldChg chg="addSp modSp add mod">
        <pc:chgData name="Yoel Kortick" userId="167978f5-7f40-4909-85d5-d4149554ad4e" providerId="ADAL" clId="{257831C5-BA19-44AF-8469-7A0D710E96E3}" dt="2025-07-28T04:00:13.487" v="3271" actId="208"/>
        <pc:sldMkLst>
          <pc:docMk/>
          <pc:sldMk cId="4078723762" sldId="2147480544"/>
        </pc:sldMkLst>
        <pc:spChg chg="mod">
          <ac:chgData name="Yoel Kortick" userId="167978f5-7f40-4909-85d5-d4149554ad4e" providerId="ADAL" clId="{257831C5-BA19-44AF-8469-7A0D710E96E3}" dt="2025-07-28T03:59:11.436" v="3220" actId="27636"/>
          <ac:spMkLst>
            <pc:docMk/>
            <pc:sldMk cId="4078723762" sldId="2147480544"/>
            <ac:spMk id="3" creationId="{35539B8D-E565-96AA-B59C-90E49DBF59CE}"/>
          </ac:spMkLst>
        </pc:spChg>
        <pc:spChg chg="add mod">
          <ac:chgData name="Yoel Kortick" userId="167978f5-7f40-4909-85d5-d4149554ad4e" providerId="ADAL" clId="{257831C5-BA19-44AF-8469-7A0D710E96E3}" dt="2025-07-28T04:00:07.916" v="3268" actId="1037"/>
          <ac:spMkLst>
            <pc:docMk/>
            <pc:sldMk cId="4078723762" sldId="2147480544"/>
            <ac:spMk id="4" creationId="{6365C08A-3556-5BBD-B295-CC65653900D1}"/>
          </ac:spMkLst>
        </pc:spChg>
        <pc:spChg chg="add mod">
          <ac:chgData name="Yoel Kortick" userId="167978f5-7f40-4909-85d5-d4149554ad4e" providerId="ADAL" clId="{257831C5-BA19-44AF-8469-7A0D710E96E3}" dt="2025-07-28T03:59:55.685" v="3261" actId="1038"/>
          <ac:spMkLst>
            <pc:docMk/>
            <pc:sldMk cId="4078723762" sldId="2147480544"/>
            <ac:spMk id="5" creationId="{66186FAD-B6A5-830A-AB4E-D90D6F85AF8D}"/>
          </ac:spMkLst>
        </pc:spChg>
        <pc:picChg chg="add mod">
          <ac:chgData name="Yoel Kortick" userId="167978f5-7f40-4909-85d5-d4149554ad4e" providerId="ADAL" clId="{257831C5-BA19-44AF-8469-7A0D710E96E3}" dt="2025-07-28T04:00:13.487" v="3271" actId="208"/>
          <ac:picMkLst>
            <pc:docMk/>
            <pc:sldMk cId="4078723762" sldId="2147480544"/>
            <ac:picMk id="2" creationId="{426E0335-C09D-0C33-BBCE-535875D62F4C}"/>
          </ac:picMkLst>
        </pc:picChg>
      </pc:sldChg>
      <pc:sldChg chg="addSp delSp modSp add mod">
        <pc:chgData name="Yoel Kortick" userId="167978f5-7f40-4909-85d5-d4149554ad4e" providerId="ADAL" clId="{257831C5-BA19-44AF-8469-7A0D710E96E3}" dt="2025-07-28T04:02:43.142" v="3340" actId="14100"/>
        <pc:sldMkLst>
          <pc:docMk/>
          <pc:sldMk cId="2611049645" sldId="2147480545"/>
        </pc:sldMkLst>
        <pc:spChg chg="del">
          <ac:chgData name="Yoel Kortick" userId="167978f5-7f40-4909-85d5-d4149554ad4e" providerId="ADAL" clId="{257831C5-BA19-44AF-8469-7A0D710E96E3}" dt="2025-07-28T04:00:39.213" v="3273" actId="478"/>
          <ac:spMkLst>
            <pc:docMk/>
            <pc:sldMk cId="2611049645" sldId="2147480545"/>
            <ac:spMk id="3" creationId="{EEFCA84F-34B7-6000-4538-1E2E86BA7AC2}"/>
          </ac:spMkLst>
        </pc:spChg>
        <pc:spChg chg="del">
          <ac:chgData name="Yoel Kortick" userId="167978f5-7f40-4909-85d5-d4149554ad4e" providerId="ADAL" clId="{257831C5-BA19-44AF-8469-7A0D710E96E3}" dt="2025-07-28T04:00:39.213" v="3273" actId="478"/>
          <ac:spMkLst>
            <pc:docMk/>
            <pc:sldMk cId="2611049645" sldId="2147480545"/>
            <ac:spMk id="4" creationId="{281861CB-B09B-79DD-7E51-DF1B275C6C2D}"/>
          </ac:spMkLst>
        </pc:spChg>
        <pc:spChg chg="del">
          <ac:chgData name="Yoel Kortick" userId="167978f5-7f40-4909-85d5-d4149554ad4e" providerId="ADAL" clId="{257831C5-BA19-44AF-8469-7A0D710E96E3}" dt="2025-07-28T04:00:39.213" v="3273" actId="478"/>
          <ac:spMkLst>
            <pc:docMk/>
            <pc:sldMk cId="2611049645" sldId="2147480545"/>
            <ac:spMk id="5" creationId="{69CA845D-A318-6A5E-23EC-E8FB09FEAF42}"/>
          </ac:spMkLst>
        </pc:spChg>
        <pc:spChg chg="add mod">
          <ac:chgData name="Yoel Kortick" userId="167978f5-7f40-4909-85d5-d4149554ad4e" providerId="ADAL" clId="{257831C5-BA19-44AF-8469-7A0D710E96E3}" dt="2025-07-28T04:01:37.817" v="3308" actId="1076"/>
          <ac:spMkLst>
            <pc:docMk/>
            <pc:sldMk cId="2611049645" sldId="2147480545"/>
            <ac:spMk id="7" creationId="{36482C5B-3335-A993-C582-F3BD2BDEBC45}"/>
          </ac:spMkLst>
        </pc:spChg>
        <pc:spChg chg="add mod">
          <ac:chgData name="Yoel Kortick" userId="167978f5-7f40-4909-85d5-d4149554ad4e" providerId="ADAL" clId="{257831C5-BA19-44AF-8469-7A0D710E96E3}" dt="2025-07-28T04:01:49.669" v="3316" actId="1035"/>
          <ac:spMkLst>
            <pc:docMk/>
            <pc:sldMk cId="2611049645" sldId="2147480545"/>
            <ac:spMk id="8" creationId="{7D7E1B5F-5E16-4D02-0415-41F7F808D044}"/>
          </ac:spMkLst>
        </pc:spChg>
        <pc:spChg chg="add mod">
          <ac:chgData name="Yoel Kortick" userId="167978f5-7f40-4909-85d5-d4149554ad4e" providerId="ADAL" clId="{257831C5-BA19-44AF-8469-7A0D710E96E3}" dt="2025-07-28T04:02:14.010" v="3335" actId="1038"/>
          <ac:spMkLst>
            <pc:docMk/>
            <pc:sldMk cId="2611049645" sldId="2147480545"/>
            <ac:spMk id="12" creationId="{945896CB-AD4C-6448-57AE-3B420E7FAD29}"/>
          </ac:spMkLst>
        </pc:spChg>
        <pc:spChg chg="add mod">
          <ac:chgData name="Yoel Kortick" userId="167978f5-7f40-4909-85d5-d4149554ad4e" providerId="ADAL" clId="{257831C5-BA19-44AF-8469-7A0D710E96E3}" dt="2025-07-28T04:02:14.010" v="3335" actId="1038"/>
          <ac:spMkLst>
            <pc:docMk/>
            <pc:sldMk cId="2611049645" sldId="2147480545"/>
            <ac:spMk id="13" creationId="{9845B00D-ED1C-E187-F797-0A23D25CCF09}"/>
          </ac:spMkLst>
        </pc:spChg>
        <pc:spChg chg="add mod">
          <ac:chgData name="Yoel Kortick" userId="167978f5-7f40-4909-85d5-d4149554ad4e" providerId="ADAL" clId="{257831C5-BA19-44AF-8469-7A0D710E96E3}" dt="2025-07-28T04:02:38.804" v="3339" actId="208"/>
          <ac:spMkLst>
            <pc:docMk/>
            <pc:sldMk cId="2611049645" sldId="2147480545"/>
            <ac:spMk id="15" creationId="{3DBFF9B1-0D15-3118-AF87-B423363859D0}"/>
          </ac:spMkLst>
        </pc:spChg>
        <pc:spChg chg="add mod">
          <ac:chgData name="Yoel Kortick" userId="167978f5-7f40-4909-85d5-d4149554ad4e" providerId="ADAL" clId="{257831C5-BA19-44AF-8469-7A0D710E96E3}" dt="2025-07-28T04:01:02.855" v="3303" actId="571"/>
          <ac:spMkLst>
            <pc:docMk/>
            <pc:sldMk cId="2611049645" sldId="2147480545"/>
            <ac:spMk id="17" creationId="{B20B4A3F-CC4C-93C8-27C3-15594824565F}"/>
          </ac:spMkLst>
        </pc:spChg>
        <pc:spChg chg="add mod">
          <ac:chgData name="Yoel Kortick" userId="167978f5-7f40-4909-85d5-d4149554ad4e" providerId="ADAL" clId="{257831C5-BA19-44AF-8469-7A0D710E96E3}" dt="2025-07-28T04:01:02.855" v="3303" actId="571"/>
          <ac:spMkLst>
            <pc:docMk/>
            <pc:sldMk cId="2611049645" sldId="2147480545"/>
            <ac:spMk id="18" creationId="{27C52EB8-9C01-9C23-0A24-E113AF45D94D}"/>
          </ac:spMkLst>
        </pc:spChg>
        <pc:picChg chg="del">
          <ac:chgData name="Yoel Kortick" userId="167978f5-7f40-4909-85d5-d4149554ad4e" providerId="ADAL" clId="{257831C5-BA19-44AF-8469-7A0D710E96E3}" dt="2025-07-28T04:00:39.213" v="3273" actId="478"/>
          <ac:picMkLst>
            <pc:docMk/>
            <pc:sldMk cId="2611049645" sldId="2147480545"/>
            <ac:picMk id="2" creationId="{2C8D1A1F-4249-C3DE-7E34-98006311AC68}"/>
          </ac:picMkLst>
        </pc:picChg>
        <pc:picChg chg="add mod">
          <ac:chgData name="Yoel Kortick" userId="167978f5-7f40-4909-85d5-d4149554ad4e" providerId="ADAL" clId="{257831C5-BA19-44AF-8469-7A0D710E96E3}" dt="2025-07-28T04:00:55.735" v="3301" actId="1036"/>
          <ac:picMkLst>
            <pc:docMk/>
            <pc:sldMk cId="2611049645" sldId="2147480545"/>
            <ac:picMk id="6" creationId="{0C515275-B610-4F94-B207-5F3B51E42EF4}"/>
          </ac:picMkLst>
        </pc:picChg>
        <pc:cxnChg chg="add mod">
          <ac:chgData name="Yoel Kortick" userId="167978f5-7f40-4909-85d5-d4149554ad4e" providerId="ADAL" clId="{257831C5-BA19-44AF-8469-7A0D710E96E3}" dt="2025-07-28T04:01:37.817" v="3308" actId="1076"/>
          <ac:cxnSpMkLst>
            <pc:docMk/>
            <pc:sldMk cId="2611049645" sldId="2147480545"/>
            <ac:cxnSpMk id="11" creationId="{E1AF9718-DFC9-D6D0-DC31-4043A69E535C}"/>
          </ac:cxnSpMkLst>
        </pc:cxnChg>
        <pc:cxnChg chg="add mod">
          <ac:chgData name="Yoel Kortick" userId="167978f5-7f40-4909-85d5-d4149554ad4e" providerId="ADAL" clId="{257831C5-BA19-44AF-8469-7A0D710E96E3}" dt="2025-07-28T04:02:14.010" v="3335" actId="1038"/>
          <ac:cxnSpMkLst>
            <pc:docMk/>
            <pc:sldMk cId="2611049645" sldId="2147480545"/>
            <ac:cxnSpMk id="14" creationId="{44B09199-6FF1-C29F-C198-3A2E6F32805A}"/>
          </ac:cxnSpMkLst>
        </pc:cxnChg>
        <pc:cxnChg chg="add mod">
          <ac:chgData name="Yoel Kortick" userId="167978f5-7f40-4909-85d5-d4149554ad4e" providerId="ADAL" clId="{257831C5-BA19-44AF-8469-7A0D710E96E3}" dt="2025-07-28T04:02:43.142" v="3340" actId="14100"/>
          <ac:cxnSpMkLst>
            <pc:docMk/>
            <pc:sldMk cId="2611049645" sldId="2147480545"/>
            <ac:cxnSpMk id="16" creationId="{BBE96B92-E515-02DF-AB30-A8F3D9BF1693}"/>
          </ac:cxnSpMkLst>
        </pc:cxnChg>
      </pc:sldChg>
      <pc:sldChg chg="addSp delSp modSp add mod">
        <pc:chgData name="Yoel Kortick" userId="167978f5-7f40-4909-85d5-d4149554ad4e" providerId="ADAL" clId="{257831C5-BA19-44AF-8469-7A0D710E96E3}" dt="2025-07-28T04:08:39.397" v="3644"/>
        <pc:sldMkLst>
          <pc:docMk/>
          <pc:sldMk cId="1798720114" sldId="2147480546"/>
        </pc:sldMkLst>
        <pc:spChg chg="mod">
          <ac:chgData name="Yoel Kortick" userId="167978f5-7f40-4909-85d5-d4149554ad4e" providerId="ADAL" clId="{257831C5-BA19-44AF-8469-7A0D710E96E3}" dt="2025-07-28T04:08:39.397" v="3644"/>
          <ac:spMkLst>
            <pc:docMk/>
            <pc:sldMk cId="1798720114" sldId="2147480546"/>
            <ac:spMk id="7" creationId="{63AA8E53-1697-D313-A2CC-A815158BB71A}"/>
          </ac:spMkLst>
        </pc:spChg>
        <pc:spChg chg="mod">
          <ac:chgData name="Yoel Kortick" userId="167978f5-7f40-4909-85d5-d4149554ad4e" providerId="ADAL" clId="{257831C5-BA19-44AF-8469-7A0D710E96E3}" dt="2025-07-28T04:04:14.675" v="3394" actId="14100"/>
          <ac:spMkLst>
            <pc:docMk/>
            <pc:sldMk cId="1798720114" sldId="2147480546"/>
            <ac:spMk id="8" creationId="{A5EDD9EA-246B-47EC-6474-CF9CB00F0EF9}"/>
          </ac:spMkLst>
        </pc:spChg>
        <pc:spChg chg="mod">
          <ac:chgData name="Yoel Kortick" userId="167978f5-7f40-4909-85d5-d4149554ad4e" providerId="ADAL" clId="{257831C5-BA19-44AF-8469-7A0D710E96E3}" dt="2025-07-28T04:04:26.436" v="3446" actId="1035"/>
          <ac:spMkLst>
            <pc:docMk/>
            <pc:sldMk cId="1798720114" sldId="2147480546"/>
            <ac:spMk id="12" creationId="{B9E73D1B-9551-9404-AB42-5A91CEC403EB}"/>
          </ac:spMkLst>
        </pc:spChg>
        <pc:spChg chg="mod">
          <ac:chgData name="Yoel Kortick" userId="167978f5-7f40-4909-85d5-d4149554ad4e" providerId="ADAL" clId="{257831C5-BA19-44AF-8469-7A0D710E96E3}" dt="2025-07-28T04:04:26.436" v="3446" actId="1035"/>
          <ac:spMkLst>
            <pc:docMk/>
            <pc:sldMk cId="1798720114" sldId="2147480546"/>
            <ac:spMk id="13" creationId="{87197350-F120-886A-F765-D0BBE74E221B}"/>
          </ac:spMkLst>
        </pc:spChg>
        <pc:spChg chg="mod">
          <ac:chgData name="Yoel Kortick" userId="167978f5-7f40-4909-85d5-d4149554ad4e" providerId="ADAL" clId="{257831C5-BA19-44AF-8469-7A0D710E96E3}" dt="2025-07-28T04:03:44.507" v="3356" actId="14100"/>
          <ac:spMkLst>
            <pc:docMk/>
            <pc:sldMk cId="1798720114" sldId="2147480546"/>
            <ac:spMk id="15" creationId="{A80F4CA7-C931-BB43-DE32-940BBDD553AA}"/>
          </ac:spMkLst>
        </pc:spChg>
        <pc:picChg chg="add mod ord">
          <ac:chgData name="Yoel Kortick" userId="167978f5-7f40-4909-85d5-d4149554ad4e" providerId="ADAL" clId="{257831C5-BA19-44AF-8469-7A0D710E96E3}" dt="2025-07-28T04:04:56.863" v="3447" actId="208"/>
          <ac:picMkLst>
            <pc:docMk/>
            <pc:sldMk cId="1798720114" sldId="2147480546"/>
            <ac:picMk id="2" creationId="{6645D2AE-5E99-D8CC-005F-4B0F044C625A}"/>
          </ac:picMkLst>
        </pc:picChg>
        <pc:picChg chg="del">
          <ac:chgData name="Yoel Kortick" userId="167978f5-7f40-4909-85d5-d4149554ad4e" providerId="ADAL" clId="{257831C5-BA19-44AF-8469-7A0D710E96E3}" dt="2025-07-28T04:03:52.644" v="3357" actId="478"/>
          <ac:picMkLst>
            <pc:docMk/>
            <pc:sldMk cId="1798720114" sldId="2147480546"/>
            <ac:picMk id="6" creationId="{45A2D904-4F18-B329-5BC2-CE912C11675E}"/>
          </ac:picMkLst>
        </pc:picChg>
        <pc:cxnChg chg="mod">
          <ac:chgData name="Yoel Kortick" userId="167978f5-7f40-4909-85d5-d4149554ad4e" providerId="ADAL" clId="{257831C5-BA19-44AF-8469-7A0D710E96E3}" dt="2025-07-28T04:04:09.229" v="3393" actId="1038"/>
          <ac:cxnSpMkLst>
            <pc:docMk/>
            <pc:sldMk cId="1798720114" sldId="2147480546"/>
            <ac:cxnSpMk id="11" creationId="{321008EB-1E95-A265-2B5C-05C68AAC0A38}"/>
          </ac:cxnSpMkLst>
        </pc:cxnChg>
        <pc:cxnChg chg="mod">
          <ac:chgData name="Yoel Kortick" userId="167978f5-7f40-4909-85d5-d4149554ad4e" providerId="ADAL" clId="{257831C5-BA19-44AF-8469-7A0D710E96E3}" dt="2025-07-28T04:04:26.436" v="3446" actId="1035"/>
          <ac:cxnSpMkLst>
            <pc:docMk/>
            <pc:sldMk cId="1798720114" sldId="2147480546"/>
            <ac:cxnSpMk id="14" creationId="{9066E31D-F17E-ED6B-D864-1B2C86E1DD7B}"/>
          </ac:cxnSpMkLst>
        </pc:cxnChg>
      </pc:sldChg>
      <pc:sldChg chg="addSp delSp modSp add mod">
        <pc:chgData name="Yoel Kortick" userId="167978f5-7f40-4909-85d5-d4149554ad4e" providerId="ADAL" clId="{257831C5-BA19-44AF-8469-7A0D710E96E3}" dt="2025-07-28T04:06:59.800" v="3601" actId="14100"/>
        <pc:sldMkLst>
          <pc:docMk/>
          <pc:sldMk cId="1600739020" sldId="2147480547"/>
        </pc:sldMkLst>
        <pc:spChg chg="add mod">
          <ac:chgData name="Yoel Kortick" userId="167978f5-7f40-4909-85d5-d4149554ad4e" providerId="ADAL" clId="{257831C5-BA19-44AF-8469-7A0D710E96E3}" dt="2025-07-28T04:06:42.232" v="3599" actId="208"/>
          <ac:spMkLst>
            <pc:docMk/>
            <pc:sldMk cId="1600739020" sldId="2147480547"/>
            <ac:spMk id="4" creationId="{0AE3EA40-DEE8-9226-7B6E-6A5DD3751CFA}"/>
          </ac:spMkLst>
        </pc:spChg>
        <pc:spChg chg="add mod">
          <ac:chgData name="Yoel Kortick" userId="167978f5-7f40-4909-85d5-d4149554ad4e" providerId="ADAL" clId="{257831C5-BA19-44AF-8469-7A0D710E96E3}" dt="2025-07-28T04:06:59.800" v="3601" actId="14100"/>
          <ac:spMkLst>
            <pc:docMk/>
            <pc:sldMk cId="1600739020" sldId="2147480547"/>
            <ac:spMk id="5" creationId="{A8F99F59-6F29-77E8-6514-55521F47CEDC}"/>
          </ac:spMkLst>
        </pc:spChg>
        <pc:spChg chg="add mod">
          <ac:chgData name="Yoel Kortick" userId="167978f5-7f40-4909-85d5-d4149554ad4e" providerId="ADAL" clId="{257831C5-BA19-44AF-8469-7A0D710E96E3}" dt="2025-07-28T04:06:42.232" v="3599" actId="208"/>
          <ac:spMkLst>
            <pc:docMk/>
            <pc:sldMk cId="1600739020" sldId="2147480547"/>
            <ac:spMk id="6" creationId="{B6579B9B-350B-2372-534A-A70995493D4D}"/>
          </ac:spMkLst>
        </pc:spChg>
        <pc:spChg chg="del">
          <ac:chgData name="Yoel Kortick" userId="167978f5-7f40-4909-85d5-d4149554ad4e" providerId="ADAL" clId="{257831C5-BA19-44AF-8469-7A0D710E96E3}" dt="2025-07-28T04:05:56.550" v="3526" actId="478"/>
          <ac:spMkLst>
            <pc:docMk/>
            <pc:sldMk cId="1600739020" sldId="2147480547"/>
            <ac:spMk id="7" creationId="{A5666944-D8A4-EFC3-4A76-90A66FF41219}"/>
          </ac:spMkLst>
        </pc:spChg>
        <pc:spChg chg="del">
          <ac:chgData name="Yoel Kortick" userId="167978f5-7f40-4909-85d5-d4149554ad4e" providerId="ADAL" clId="{257831C5-BA19-44AF-8469-7A0D710E96E3}" dt="2025-07-28T04:05:56.550" v="3526" actId="478"/>
          <ac:spMkLst>
            <pc:docMk/>
            <pc:sldMk cId="1600739020" sldId="2147480547"/>
            <ac:spMk id="8" creationId="{64DE21CE-106E-DFCD-383E-98101F4F327C}"/>
          </ac:spMkLst>
        </pc:spChg>
        <pc:spChg chg="del">
          <ac:chgData name="Yoel Kortick" userId="167978f5-7f40-4909-85d5-d4149554ad4e" providerId="ADAL" clId="{257831C5-BA19-44AF-8469-7A0D710E96E3}" dt="2025-07-28T04:05:56.550" v="3526" actId="478"/>
          <ac:spMkLst>
            <pc:docMk/>
            <pc:sldMk cId="1600739020" sldId="2147480547"/>
            <ac:spMk id="12" creationId="{48A70B9C-5C60-CC34-1004-4984DE2E9577}"/>
          </ac:spMkLst>
        </pc:spChg>
        <pc:spChg chg="del">
          <ac:chgData name="Yoel Kortick" userId="167978f5-7f40-4909-85d5-d4149554ad4e" providerId="ADAL" clId="{257831C5-BA19-44AF-8469-7A0D710E96E3}" dt="2025-07-28T04:05:56.550" v="3526" actId="478"/>
          <ac:spMkLst>
            <pc:docMk/>
            <pc:sldMk cId="1600739020" sldId="2147480547"/>
            <ac:spMk id="13" creationId="{A3D99B98-AA28-6050-B9FF-12B77B43D64E}"/>
          </ac:spMkLst>
        </pc:spChg>
        <pc:spChg chg="del">
          <ac:chgData name="Yoel Kortick" userId="167978f5-7f40-4909-85d5-d4149554ad4e" providerId="ADAL" clId="{257831C5-BA19-44AF-8469-7A0D710E96E3}" dt="2025-07-28T04:05:56.550" v="3526" actId="478"/>
          <ac:spMkLst>
            <pc:docMk/>
            <pc:sldMk cId="1600739020" sldId="2147480547"/>
            <ac:spMk id="15" creationId="{307D1906-DAA7-FA23-7984-17F50766C7AA}"/>
          </ac:spMkLst>
        </pc:spChg>
        <pc:picChg chg="del">
          <ac:chgData name="Yoel Kortick" userId="167978f5-7f40-4909-85d5-d4149554ad4e" providerId="ADAL" clId="{257831C5-BA19-44AF-8469-7A0D710E96E3}" dt="2025-07-28T04:05:56.550" v="3526" actId="478"/>
          <ac:picMkLst>
            <pc:docMk/>
            <pc:sldMk cId="1600739020" sldId="2147480547"/>
            <ac:picMk id="2" creationId="{3F1B8B47-4717-6937-9498-102EC01698E3}"/>
          </ac:picMkLst>
        </pc:picChg>
        <pc:picChg chg="add mod">
          <ac:chgData name="Yoel Kortick" userId="167978f5-7f40-4909-85d5-d4149554ad4e" providerId="ADAL" clId="{257831C5-BA19-44AF-8469-7A0D710E96E3}" dt="2025-07-28T04:06:14.579" v="3531" actId="208"/>
          <ac:picMkLst>
            <pc:docMk/>
            <pc:sldMk cId="1600739020" sldId="2147480547"/>
            <ac:picMk id="3" creationId="{A9B4F304-DCEA-0EEB-26B1-00B4EF8FD1B6}"/>
          </ac:picMkLst>
        </pc:picChg>
        <pc:cxnChg chg="del mod">
          <ac:chgData name="Yoel Kortick" userId="167978f5-7f40-4909-85d5-d4149554ad4e" providerId="ADAL" clId="{257831C5-BA19-44AF-8469-7A0D710E96E3}" dt="2025-07-28T04:05:56.550" v="3526" actId="478"/>
          <ac:cxnSpMkLst>
            <pc:docMk/>
            <pc:sldMk cId="1600739020" sldId="2147480547"/>
            <ac:cxnSpMk id="11" creationId="{072FD930-B6ED-935E-72E0-33DBD53E0CA6}"/>
          </ac:cxnSpMkLst>
        </pc:cxnChg>
        <pc:cxnChg chg="del">
          <ac:chgData name="Yoel Kortick" userId="167978f5-7f40-4909-85d5-d4149554ad4e" providerId="ADAL" clId="{257831C5-BA19-44AF-8469-7A0D710E96E3}" dt="2025-07-28T04:05:56.550" v="3526" actId="478"/>
          <ac:cxnSpMkLst>
            <pc:docMk/>
            <pc:sldMk cId="1600739020" sldId="2147480547"/>
            <ac:cxnSpMk id="14" creationId="{51ED9A18-11B2-57D6-D4AD-8A291FA034DA}"/>
          </ac:cxnSpMkLst>
        </pc:cxnChg>
        <pc:cxnChg chg="del">
          <ac:chgData name="Yoel Kortick" userId="167978f5-7f40-4909-85d5-d4149554ad4e" providerId="ADAL" clId="{257831C5-BA19-44AF-8469-7A0D710E96E3}" dt="2025-07-28T04:05:56.550" v="3526" actId="478"/>
          <ac:cxnSpMkLst>
            <pc:docMk/>
            <pc:sldMk cId="1600739020" sldId="2147480547"/>
            <ac:cxnSpMk id="16" creationId="{4A50CD9D-D7D7-59E6-03CA-92056FD6F1E5}"/>
          </ac:cxnSpMkLst>
        </pc:cxnChg>
        <pc:cxnChg chg="add mod">
          <ac:chgData name="Yoel Kortick" userId="167978f5-7f40-4909-85d5-d4149554ad4e" providerId="ADAL" clId="{257831C5-BA19-44AF-8469-7A0D710E96E3}" dt="2025-07-28T04:06:52.705" v="3600" actId="1582"/>
          <ac:cxnSpMkLst>
            <pc:docMk/>
            <pc:sldMk cId="1600739020" sldId="2147480547"/>
            <ac:cxnSpMk id="17" creationId="{154029B5-C67B-61B0-1959-C244EE448BED}"/>
          </ac:cxnSpMkLst>
        </pc:cxnChg>
      </pc:sldChg>
      <pc:sldChg chg="addSp delSp modSp add mod">
        <pc:chgData name="Yoel Kortick" userId="167978f5-7f40-4909-85d5-d4149554ad4e" providerId="ADAL" clId="{257831C5-BA19-44AF-8469-7A0D710E96E3}" dt="2025-07-28T04:07:35.722" v="3639" actId="255"/>
        <pc:sldMkLst>
          <pc:docMk/>
          <pc:sldMk cId="1921542610" sldId="2147480548"/>
        </pc:sldMkLst>
        <pc:spChg chg="add mod">
          <ac:chgData name="Yoel Kortick" userId="167978f5-7f40-4909-85d5-d4149554ad4e" providerId="ADAL" clId="{257831C5-BA19-44AF-8469-7A0D710E96E3}" dt="2025-07-28T04:07:35.722" v="3639" actId="255"/>
          <ac:spMkLst>
            <pc:docMk/>
            <pc:sldMk cId="1921542610" sldId="2147480548"/>
            <ac:spMk id="2" creationId="{89D166D8-1451-E11F-54E6-107F968FC227}"/>
          </ac:spMkLst>
        </pc:spChg>
        <pc:spChg chg="del">
          <ac:chgData name="Yoel Kortick" userId="167978f5-7f40-4909-85d5-d4149554ad4e" providerId="ADAL" clId="{257831C5-BA19-44AF-8469-7A0D710E96E3}" dt="2025-07-28T04:07:20.685" v="3604" actId="478"/>
          <ac:spMkLst>
            <pc:docMk/>
            <pc:sldMk cId="1921542610" sldId="2147480548"/>
            <ac:spMk id="4" creationId="{C10C1EA6-7E83-8454-250D-BA40C6CFF777}"/>
          </ac:spMkLst>
        </pc:spChg>
        <pc:spChg chg="del">
          <ac:chgData name="Yoel Kortick" userId="167978f5-7f40-4909-85d5-d4149554ad4e" providerId="ADAL" clId="{257831C5-BA19-44AF-8469-7A0D710E96E3}" dt="2025-07-28T04:07:20.685" v="3604" actId="478"/>
          <ac:spMkLst>
            <pc:docMk/>
            <pc:sldMk cId="1921542610" sldId="2147480548"/>
            <ac:spMk id="5" creationId="{1ADE5B89-5090-88EF-5598-D462E62C80EC}"/>
          </ac:spMkLst>
        </pc:spChg>
        <pc:spChg chg="del">
          <ac:chgData name="Yoel Kortick" userId="167978f5-7f40-4909-85d5-d4149554ad4e" providerId="ADAL" clId="{257831C5-BA19-44AF-8469-7A0D710E96E3}" dt="2025-07-28T04:07:20.685" v="3604" actId="478"/>
          <ac:spMkLst>
            <pc:docMk/>
            <pc:sldMk cId="1921542610" sldId="2147480548"/>
            <ac:spMk id="6" creationId="{7FA91400-62BD-D88A-CD0A-DFD88D86ECE6}"/>
          </ac:spMkLst>
        </pc:spChg>
        <pc:picChg chg="del">
          <ac:chgData name="Yoel Kortick" userId="167978f5-7f40-4909-85d5-d4149554ad4e" providerId="ADAL" clId="{257831C5-BA19-44AF-8469-7A0D710E96E3}" dt="2025-07-28T04:07:18.306" v="3603" actId="478"/>
          <ac:picMkLst>
            <pc:docMk/>
            <pc:sldMk cId="1921542610" sldId="2147480548"/>
            <ac:picMk id="3" creationId="{7EE2AC23-F511-9F48-E3AD-901005790137}"/>
          </ac:picMkLst>
        </pc:picChg>
        <pc:cxnChg chg="del">
          <ac:chgData name="Yoel Kortick" userId="167978f5-7f40-4909-85d5-d4149554ad4e" providerId="ADAL" clId="{257831C5-BA19-44AF-8469-7A0D710E96E3}" dt="2025-07-28T04:07:20.685" v="3604" actId="478"/>
          <ac:cxnSpMkLst>
            <pc:docMk/>
            <pc:sldMk cId="1921542610" sldId="2147480548"/>
            <ac:cxnSpMk id="17" creationId="{0963649C-56FA-57B5-2E0E-BCD85F6573BB}"/>
          </ac:cxnSpMkLst>
        </pc:cxnChg>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pChg chg="mod">
          <ac:chgData name="Yoel Kortick" userId="167978f5-7f40-4909-85d5-d4149554ad4e" providerId="ADAL" clId="{EBD6D3C4-26B9-47A8-8663-2966860C0F1D}" dt="2025-06-01T13:58:13.165" v="759"/>
          <ac:spMkLst>
            <pc:docMk/>
            <pc:sldMk cId="76916586" sldId="787"/>
            <ac:spMk id="8" creationId="{A47C666E-5938-E820-8781-437F6BEBF63A}"/>
          </ac:spMkLst>
        </pc:spChg>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pChg chg="mod">
          <ac:chgData name="Yoel Kortick" userId="167978f5-7f40-4909-85d5-d4149554ad4e" providerId="ADAL" clId="{EBD6D3C4-26B9-47A8-8663-2966860C0F1D}" dt="2025-06-01T12:43:01.225" v="84"/>
          <ac:spMkLst>
            <pc:docMk/>
            <pc:sldMk cId="1195457792" sldId="2147480432"/>
            <ac:spMk id="5" creationId="{AAD7CB18-C58B-BE08-DA4E-D7177B83588C}"/>
          </ac:spMkLst>
        </pc:spChg>
      </pc:sldChg>
      <pc:sldChg chg="modSp add mod">
        <pc:chgData name="Yoel Kortick" userId="167978f5-7f40-4909-85d5-d4149554ad4e" providerId="ADAL" clId="{EBD6D3C4-26B9-47A8-8663-2966860C0F1D}" dt="2025-06-01T12:43:27.171" v="89"/>
        <pc:sldMkLst>
          <pc:docMk/>
          <pc:sldMk cId="3101334533" sldId="2147480433"/>
        </pc:sldMkLst>
      </pc:sldChg>
      <pc:sldChg chg="modSp add mod">
        <pc:chgData name="Yoel Kortick" userId="167978f5-7f40-4909-85d5-d4149554ad4e" providerId="ADAL" clId="{EBD6D3C4-26B9-47A8-8663-2966860C0F1D}" dt="2025-06-01T12:43:58.607" v="94" actId="20577"/>
        <pc:sldMkLst>
          <pc:docMk/>
          <pc:sldMk cId="4187908048" sldId="2147480434"/>
        </pc:sldMkLst>
        <pc:spChg chg="mod">
          <ac:chgData name="Yoel Kortick" userId="167978f5-7f40-4909-85d5-d4149554ad4e" providerId="ADAL" clId="{EBD6D3C4-26B9-47A8-8663-2966860C0F1D}" dt="2025-06-01T12:43:58.607" v="94" actId="20577"/>
          <ac:spMkLst>
            <pc:docMk/>
            <pc:sldMk cId="4187908048" sldId="2147480434"/>
            <ac:spMk id="5" creationId="{D82483CB-88D3-FB16-8B0B-8B907F6B50A9}"/>
          </ac:spMkLst>
        </pc:spChg>
      </pc:sldChg>
      <pc:sldChg chg="modSp add mod">
        <pc:chgData name="Yoel Kortick" userId="167978f5-7f40-4909-85d5-d4149554ad4e" providerId="ADAL" clId="{EBD6D3C4-26B9-47A8-8663-2966860C0F1D}" dt="2025-06-01T12:44:19.078" v="99"/>
        <pc:sldMkLst>
          <pc:docMk/>
          <pc:sldMk cId="217493611" sldId="2147480435"/>
        </pc:sldMkLst>
        <pc:spChg chg="mod">
          <ac:chgData name="Yoel Kortick" userId="167978f5-7f40-4909-85d5-d4149554ad4e" providerId="ADAL" clId="{EBD6D3C4-26B9-47A8-8663-2966860C0F1D}" dt="2025-06-01T12:44:19.078" v="99"/>
          <ac:spMkLst>
            <pc:docMk/>
            <pc:sldMk cId="217493611" sldId="2147480435"/>
            <ac:spMk id="5" creationId="{30AC8BB2-32A0-0703-F5CA-0760AF79E4AC}"/>
          </ac:spMkLst>
        </pc:spChg>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EBA40294-DE59-413C-9907-7D0EDB654974}"/>
    <pc:docChg chg="undo custSel addSld delSld modSld sldOrd modSection">
      <pc:chgData name="Yoel Kortick" userId="167978f5-7f40-4909-85d5-d4149554ad4e" providerId="ADAL" clId="{EBA40294-DE59-413C-9907-7D0EDB654974}" dt="2025-07-13T14:27:21.799" v="2868"/>
      <pc:docMkLst>
        <pc:docMk/>
      </pc:docMkLst>
      <pc:sldChg chg="modSp mod">
        <pc:chgData name="Yoel Kortick" userId="167978f5-7f40-4909-85d5-d4149554ad4e" providerId="ADAL" clId="{EBA40294-DE59-413C-9907-7D0EDB654974}" dt="2025-07-13T06:00:13.469" v="18" actId="20577"/>
        <pc:sldMkLst>
          <pc:docMk/>
          <pc:sldMk cId="2361624102" sldId="659"/>
        </pc:sldMkLst>
        <pc:spChg chg="mod">
          <ac:chgData name="Yoel Kortick" userId="167978f5-7f40-4909-85d5-d4149554ad4e" providerId="ADAL" clId="{EBA40294-DE59-413C-9907-7D0EDB654974}" dt="2025-07-13T06:00:13.469" v="18" actId="20577"/>
          <ac:spMkLst>
            <pc:docMk/>
            <pc:sldMk cId="2361624102" sldId="659"/>
            <ac:spMk id="8" creationId="{92183EF9-51F4-164B-34E1-75563D773806}"/>
          </ac:spMkLst>
        </pc:spChg>
      </pc:sldChg>
      <pc:sldChg chg="modSp">
        <pc:chgData name="Yoel Kortick" userId="167978f5-7f40-4909-85d5-d4149554ad4e" providerId="ADAL" clId="{EBA40294-DE59-413C-9907-7D0EDB654974}" dt="2025-07-13T06:04:06.193" v="30"/>
        <pc:sldMkLst>
          <pc:docMk/>
          <pc:sldMk cId="262480220" sldId="673"/>
        </pc:sldMkLst>
        <pc:spChg chg="mod">
          <ac:chgData name="Yoel Kortick" userId="167978f5-7f40-4909-85d5-d4149554ad4e" providerId="ADAL" clId="{EBA40294-DE59-413C-9907-7D0EDB654974}" dt="2025-07-13T05:57:43.007" v="1"/>
          <ac:spMkLst>
            <pc:docMk/>
            <pc:sldMk cId="262480220" sldId="673"/>
            <ac:spMk id="10" creationId="{4C5297D4-1A90-BA7E-1EA2-3486955EA032}"/>
          </ac:spMkLst>
        </pc:spChg>
      </pc:sldChg>
      <pc:sldChg chg="modSp mod">
        <pc:chgData name="Yoel Kortick" userId="167978f5-7f40-4909-85d5-d4149554ad4e" providerId="ADAL" clId="{EBA40294-DE59-413C-9907-7D0EDB654974}" dt="2025-07-13T06:10:11.388" v="207" actId="33524"/>
        <pc:sldMkLst>
          <pc:docMk/>
          <pc:sldMk cId="2958276789" sldId="678"/>
        </pc:sldMkLst>
        <pc:spChg chg="mod">
          <ac:chgData name="Yoel Kortick" userId="167978f5-7f40-4909-85d5-d4149554ad4e" providerId="ADAL" clId="{EBA40294-DE59-413C-9907-7D0EDB654974}" dt="2025-07-13T05:58:00.511" v="2"/>
          <ac:spMkLst>
            <pc:docMk/>
            <pc:sldMk cId="2958276789" sldId="678"/>
            <ac:spMk id="10" creationId="{4C5297D4-1A90-BA7E-1EA2-3486955EA032}"/>
          </ac:spMkLst>
        </pc:spChg>
      </pc:sldChg>
      <pc:sldChg chg="del">
        <pc:chgData name="Yoel Kortick" userId="167978f5-7f40-4909-85d5-d4149554ad4e" providerId="ADAL" clId="{EBA40294-DE59-413C-9907-7D0EDB654974}" dt="2025-07-13T06:00:52.766" v="20" actId="47"/>
        <pc:sldMkLst>
          <pc:docMk/>
          <pc:sldMk cId="356351807" sldId="711"/>
        </pc:sldMkLst>
      </pc:sldChg>
      <pc:sldChg chg="del">
        <pc:chgData name="Yoel Kortick" userId="167978f5-7f40-4909-85d5-d4149554ad4e" providerId="ADAL" clId="{EBA40294-DE59-413C-9907-7D0EDB654974}" dt="2025-07-13T06:00:55.526" v="21" actId="47"/>
        <pc:sldMkLst>
          <pc:docMk/>
          <pc:sldMk cId="2584945947" sldId="712"/>
        </pc:sldMkLst>
      </pc:sldChg>
      <pc:sldChg chg="addSp delSp modSp mod">
        <pc:chgData name="Yoel Kortick" userId="167978f5-7f40-4909-85d5-d4149554ad4e" providerId="ADAL" clId="{EBA40294-DE59-413C-9907-7D0EDB654974}" dt="2025-07-13T06:38:38.542" v="523" actId="208"/>
        <pc:sldMkLst>
          <pc:docMk/>
          <pc:sldMk cId="3594030821" sldId="713"/>
        </pc:sldMkLst>
        <pc:spChg chg="mod">
          <ac:chgData name="Yoel Kortick" userId="167978f5-7f40-4909-85d5-d4149554ad4e" providerId="ADAL" clId="{EBA40294-DE59-413C-9907-7D0EDB654974}" dt="2025-07-13T06:10:40.554" v="210" actId="1076"/>
          <ac:spMkLst>
            <pc:docMk/>
            <pc:sldMk cId="3594030821" sldId="713"/>
            <ac:spMk id="7" creationId="{8051FA2D-5472-ACE6-898A-452569C16F99}"/>
          </ac:spMkLst>
        </pc:spChg>
        <pc:spChg chg="mod">
          <ac:chgData name="Yoel Kortick" userId="167978f5-7f40-4909-85d5-d4149554ad4e" providerId="ADAL" clId="{EBA40294-DE59-413C-9907-7D0EDB654974}" dt="2025-07-13T05:58:00.511" v="2"/>
          <ac:spMkLst>
            <pc:docMk/>
            <pc:sldMk cId="3594030821" sldId="713"/>
            <ac:spMk id="10" creationId="{4C5297D4-1A90-BA7E-1EA2-3486955EA032}"/>
          </ac:spMkLst>
        </pc:spChg>
      </pc:sldChg>
      <pc:sldChg chg="del">
        <pc:chgData name="Yoel Kortick" userId="167978f5-7f40-4909-85d5-d4149554ad4e" providerId="ADAL" clId="{EBA40294-DE59-413C-9907-7D0EDB654974}" dt="2025-07-13T06:00:52.046" v="19" actId="47"/>
        <pc:sldMkLst>
          <pc:docMk/>
          <pc:sldMk cId="2090970402" sldId="718"/>
        </pc:sldMkLst>
      </pc:sldChg>
      <pc:sldChg chg="addSp delSp modSp mod">
        <pc:chgData name="Yoel Kortick" userId="167978f5-7f40-4909-85d5-d4149554ad4e" providerId="ADAL" clId="{EBA40294-DE59-413C-9907-7D0EDB654974}" dt="2025-07-13T14:07:11.591" v="2438" actId="1038"/>
        <pc:sldMkLst>
          <pc:docMk/>
          <pc:sldMk cId="2698771425" sldId="721"/>
        </pc:sldMkLst>
        <pc:spChg chg="mod">
          <ac:chgData name="Yoel Kortick" userId="167978f5-7f40-4909-85d5-d4149554ad4e" providerId="ADAL" clId="{EBA40294-DE59-413C-9907-7D0EDB654974}" dt="2025-07-13T05:59:29.845" v="6"/>
          <ac:spMkLst>
            <pc:docMk/>
            <pc:sldMk cId="2698771425" sldId="721"/>
            <ac:spMk id="10" creationId="{4C5297D4-1A90-BA7E-1EA2-3486955EA032}"/>
          </ac:spMkLst>
        </pc:spChg>
      </pc:sldChg>
      <pc:sldChg chg="delSp modSp mod">
        <pc:chgData name="Yoel Kortick" userId="167978f5-7f40-4909-85d5-d4149554ad4e" providerId="ADAL" clId="{EBA40294-DE59-413C-9907-7D0EDB654974}" dt="2025-07-13T14:25:51.162" v="2815" actId="6549"/>
        <pc:sldMkLst>
          <pc:docMk/>
          <pc:sldMk cId="2494344989" sldId="723"/>
        </pc:sldMkLst>
        <pc:spChg chg="mod">
          <ac:chgData name="Yoel Kortick" userId="167978f5-7f40-4909-85d5-d4149554ad4e" providerId="ADAL" clId="{EBA40294-DE59-413C-9907-7D0EDB654974}" dt="2025-07-13T14:25:51.162" v="2815" actId="6549"/>
          <ac:spMkLst>
            <pc:docMk/>
            <pc:sldMk cId="2494344989" sldId="723"/>
            <ac:spMk id="8" creationId="{92183EF9-51F4-164B-34E1-75563D773806}"/>
          </ac:spMkLst>
        </pc:spChg>
        <pc:spChg chg="mod">
          <ac:chgData name="Yoel Kortick" userId="167978f5-7f40-4909-85d5-d4149554ad4e" providerId="ADAL" clId="{EBA40294-DE59-413C-9907-7D0EDB654974}" dt="2025-07-13T05:59:29.845" v="6"/>
          <ac:spMkLst>
            <pc:docMk/>
            <pc:sldMk cId="2494344989" sldId="723"/>
            <ac:spMk id="10" creationId="{4C5297D4-1A90-BA7E-1EA2-3486955EA032}"/>
          </ac:spMkLst>
        </pc:spChg>
      </pc:sldChg>
      <pc:sldChg chg="modSp mod">
        <pc:chgData name="Yoel Kortick" userId="167978f5-7f40-4909-85d5-d4149554ad4e" providerId="ADAL" clId="{EBA40294-DE59-413C-9907-7D0EDB654974}" dt="2025-07-13T06:03:46.091" v="29" actId="20577"/>
        <pc:sldMkLst>
          <pc:docMk/>
          <pc:sldMk cId="716725920" sldId="729"/>
        </pc:sldMkLst>
        <pc:spChg chg="mod">
          <ac:chgData name="Yoel Kortick" userId="167978f5-7f40-4909-85d5-d4149554ad4e" providerId="ADAL" clId="{EBA40294-DE59-413C-9907-7D0EDB654974}" dt="2025-07-13T06:03:46.091" v="29" actId="20577"/>
          <ac:spMkLst>
            <pc:docMk/>
            <pc:sldMk cId="716725920" sldId="729"/>
            <ac:spMk id="8" creationId="{1BD516CB-8457-F99D-9C28-7A4726A05BAC}"/>
          </ac:spMkLst>
        </pc:spChg>
        <pc:spChg chg="mod">
          <ac:chgData name="Yoel Kortick" userId="167978f5-7f40-4909-85d5-d4149554ad4e" providerId="ADAL" clId="{EBA40294-DE59-413C-9907-7D0EDB654974}" dt="2025-07-13T05:57:43.007" v="1"/>
          <ac:spMkLst>
            <pc:docMk/>
            <pc:sldMk cId="716725920" sldId="729"/>
            <ac:spMk id="10" creationId="{EE9E84A0-F493-F2F1-340E-1EA3CD31ABAB}"/>
          </ac:spMkLst>
        </pc:spChg>
      </pc:sldChg>
      <pc:sldChg chg="modSp mod">
        <pc:chgData name="Yoel Kortick" userId="167978f5-7f40-4909-85d5-d4149554ad4e" providerId="ADAL" clId="{EBA40294-DE59-413C-9907-7D0EDB654974}" dt="2025-07-13T14:27:21.799" v="2868"/>
        <pc:sldMkLst>
          <pc:docMk/>
          <pc:sldMk cId="591099330" sldId="732"/>
        </pc:sldMkLst>
      </pc:sldChg>
      <pc:sldChg chg="addSp delSp modSp mod">
        <pc:chgData name="Yoel Kortick" userId="167978f5-7f40-4909-85d5-d4149554ad4e" providerId="ADAL" clId="{EBA40294-DE59-413C-9907-7D0EDB654974}" dt="2025-07-13T13:15:50.596" v="1557" actId="478"/>
        <pc:sldMkLst>
          <pc:docMk/>
          <pc:sldMk cId="3632410376" sldId="733"/>
        </pc:sldMkLst>
      </pc:sldChg>
      <pc:sldChg chg="delSp modSp mod">
        <pc:chgData name="Yoel Kortick" userId="167978f5-7f40-4909-85d5-d4149554ad4e" providerId="ADAL" clId="{EBA40294-DE59-413C-9907-7D0EDB654974}" dt="2025-07-13T13:18:16.793" v="1577" actId="14100"/>
        <pc:sldMkLst>
          <pc:docMk/>
          <pc:sldMk cId="2374676033" sldId="734"/>
        </pc:sldMkLst>
      </pc:sldChg>
      <pc:sldChg chg="addSp delSp modSp mod">
        <pc:chgData name="Yoel Kortick" userId="167978f5-7f40-4909-85d5-d4149554ad4e" providerId="ADAL" clId="{EBA40294-DE59-413C-9907-7D0EDB654974}" dt="2025-07-13T13:25:20.238" v="1681" actId="1076"/>
        <pc:sldMkLst>
          <pc:docMk/>
          <pc:sldMk cId="3925278742" sldId="736"/>
        </pc:sldMkLst>
      </pc:sldChg>
      <pc:sldChg chg="modSp del">
        <pc:chgData name="Yoel Kortick" userId="167978f5-7f40-4909-85d5-d4149554ad4e" providerId="ADAL" clId="{EBA40294-DE59-413C-9907-7D0EDB654974}" dt="2025-07-13T13:30:25.477" v="1879" actId="47"/>
        <pc:sldMkLst>
          <pc:docMk/>
          <pc:sldMk cId="3965880344" sldId="737"/>
        </pc:sldMkLst>
      </pc:sldChg>
      <pc:sldChg chg="modSp del">
        <pc:chgData name="Yoel Kortick" userId="167978f5-7f40-4909-85d5-d4149554ad4e" providerId="ADAL" clId="{EBA40294-DE59-413C-9907-7D0EDB654974}" dt="2025-07-13T13:30:26.977" v="1880" actId="47"/>
        <pc:sldMkLst>
          <pc:docMk/>
          <pc:sldMk cId="223129772" sldId="738"/>
        </pc:sldMkLst>
      </pc:sldChg>
      <pc:sldChg chg="modSp del">
        <pc:chgData name="Yoel Kortick" userId="167978f5-7f40-4909-85d5-d4149554ad4e" providerId="ADAL" clId="{EBA40294-DE59-413C-9907-7D0EDB654974}" dt="2025-07-13T13:30:30.632" v="1881" actId="47"/>
        <pc:sldMkLst>
          <pc:docMk/>
          <pc:sldMk cId="3771958797" sldId="740"/>
        </pc:sldMkLst>
      </pc:sldChg>
      <pc:sldChg chg="modSp">
        <pc:chgData name="Yoel Kortick" userId="167978f5-7f40-4909-85d5-d4149554ad4e" providerId="ADAL" clId="{EBA40294-DE59-413C-9907-7D0EDB654974}" dt="2025-07-13T13:40:03.824" v="1884"/>
        <pc:sldMkLst>
          <pc:docMk/>
          <pc:sldMk cId="2396377700" sldId="745"/>
        </pc:sldMkLst>
        <pc:spChg chg="mod">
          <ac:chgData name="Yoel Kortick" userId="167978f5-7f40-4909-85d5-d4149554ad4e" providerId="ADAL" clId="{EBA40294-DE59-413C-9907-7D0EDB654974}" dt="2025-07-13T05:59:02.295" v="5"/>
          <ac:spMkLst>
            <pc:docMk/>
            <pc:sldMk cId="2396377700" sldId="745"/>
            <ac:spMk id="10" creationId="{645F0660-C157-B86F-C6F9-CB9624762F37}"/>
          </ac:spMkLst>
        </pc:spChg>
      </pc:sldChg>
      <pc:sldChg chg="modSp del">
        <pc:chgData name="Yoel Kortick" userId="167978f5-7f40-4909-85d5-d4149554ad4e" providerId="ADAL" clId="{EBA40294-DE59-413C-9907-7D0EDB654974}" dt="2025-07-13T13:30:31.865" v="1882" actId="47"/>
        <pc:sldMkLst>
          <pc:docMk/>
          <pc:sldMk cId="556882186" sldId="781"/>
        </pc:sldMkLst>
      </pc:sldChg>
      <pc:sldChg chg="addSp delSp modSp mod">
        <pc:chgData name="Yoel Kortick" userId="167978f5-7f40-4909-85d5-d4149554ad4e" providerId="ADAL" clId="{EBA40294-DE59-413C-9907-7D0EDB654974}" dt="2025-07-13T13:44:01.420" v="2036" actId="14100"/>
        <pc:sldMkLst>
          <pc:docMk/>
          <pc:sldMk cId="608885219" sldId="782"/>
        </pc:sldMkLst>
        <pc:spChg chg="mod">
          <ac:chgData name="Yoel Kortick" userId="167978f5-7f40-4909-85d5-d4149554ad4e" providerId="ADAL" clId="{EBA40294-DE59-413C-9907-7D0EDB654974}" dt="2025-07-13T05:59:02.295" v="5"/>
          <ac:spMkLst>
            <pc:docMk/>
            <pc:sldMk cId="608885219" sldId="782"/>
            <ac:spMk id="10" creationId="{0ADE443E-B320-9C49-E732-1FFE854E3196}"/>
          </ac:spMkLst>
        </pc:spChg>
      </pc:sldChg>
      <pc:sldChg chg="addSp delSp modSp mod">
        <pc:chgData name="Yoel Kortick" userId="167978f5-7f40-4909-85d5-d4149554ad4e" providerId="ADAL" clId="{EBA40294-DE59-413C-9907-7D0EDB654974}" dt="2025-07-13T13:46:13.172" v="2049" actId="208"/>
        <pc:sldMkLst>
          <pc:docMk/>
          <pc:sldMk cId="1549726614" sldId="783"/>
        </pc:sldMkLst>
        <pc:spChg chg="mod">
          <ac:chgData name="Yoel Kortick" userId="167978f5-7f40-4909-85d5-d4149554ad4e" providerId="ADAL" clId="{EBA40294-DE59-413C-9907-7D0EDB654974}" dt="2025-07-13T05:59:02.295" v="5"/>
          <ac:spMkLst>
            <pc:docMk/>
            <pc:sldMk cId="1549726614" sldId="783"/>
            <ac:spMk id="10" creationId="{D48F4833-710B-6192-E5C1-49E9DB2DC03E}"/>
          </ac:spMkLst>
        </pc:spChg>
      </pc:sldChg>
      <pc:sldChg chg="addSp delSp modSp mod">
        <pc:chgData name="Yoel Kortick" userId="167978f5-7f40-4909-85d5-d4149554ad4e" providerId="ADAL" clId="{EBA40294-DE59-413C-9907-7D0EDB654974}" dt="2025-07-13T13:47:52.525" v="2065" actId="1582"/>
        <pc:sldMkLst>
          <pc:docMk/>
          <pc:sldMk cId="2517312030" sldId="786"/>
        </pc:sldMkLst>
        <pc:spChg chg="mod">
          <ac:chgData name="Yoel Kortick" userId="167978f5-7f40-4909-85d5-d4149554ad4e" providerId="ADAL" clId="{EBA40294-DE59-413C-9907-7D0EDB654974}" dt="2025-07-13T05:59:02.295" v="5"/>
          <ac:spMkLst>
            <pc:docMk/>
            <pc:sldMk cId="2517312030" sldId="786"/>
            <ac:spMk id="10" creationId="{117DF20F-6A34-09AC-D5D2-968829FA4E34}"/>
          </ac:spMkLst>
        </pc:spChg>
      </pc:sldChg>
      <pc:sldChg chg="addSp delSp modSp mod">
        <pc:chgData name="Yoel Kortick" userId="167978f5-7f40-4909-85d5-d4149554ad4e" providerId="ADAL" clId="{EBA40294-DE59-413C-9907-7D0EDB654974}" dt="2025-07-13T13:51:54.230" v="2148" actId="478"/>
        <pc:sldMkLst>
          <pc:docMk/>
          <pc:sldMk cId="76916586" sldId="787"/>
        </pc:sldMkLst>
        <pc:spChg chg="mod">
          <ac:chgData name="Yoel Kortick" userId="167978f5-7f40-4909-85d5-d4149554ad4e" providerId="ADAL" clId="{EBA40294-DE59-413C-9907-7D0EDB654974}" dt="2025-07-13T13:48:14.560" v="2067"/>
          <ac:spMkLst>
            <pc:docMk/>
            <pc:sldMk cId="76916586" sldId="787"/>
            <ac:spMk id="8" creationId="{A47C666E-5938-E820-8781-437F6BEBF63A}"/>
          </ac:spMkLst>
        </pc:spChg>
        <pc:spChg chg="mod">
          <ac:chgData name="Yoel Kortick" userId="167978f5-7f40-4909-85d5-d4149554ad4e" providerId="ADAL" clId="{EBA40294-DE59-413C-9907-7D0EDB654974}" dt="2025-07-13T05:59:02.295" v="5"/>
          <ac:spMkLst>
            <pc:docMk/>
            <pc:sldMk cId="76916586" sldId="787"/>
            <ac:spMk id="10" creationId="{B2CAB7F4-35A1-F39D-864C-5D17E79B0AD2}"/>
          </ac:spMkLst>
        </pc:spChg>
      </pc:sldChg>
      <pc:sldChg chg="addSp delSp modSp mod">
        <pc:chgData name="Yoel Kortick" userId="167978f5-7f40-4909-85d5-d4149554ad4e" providerId="ADAL" clId="{EBA40294-DE59-413C-9907-7D0EDB654974}" dt="2025-07-13T14:27:11.407" v="2867"/>
        <pc:sldMkLst>
          <pc:docMk/>
          <pc:sldMk cId="982811814" sldId="788"/>
        </pc:sldMkLst>
        <pc:spChg chg="mod">
          <ac:chgData name="Yoel Kortick" userId="167978f5-7f40-4909-85d5-d4149554ad4e" providerId="ADAL" clId="{EBA40294-DE59-413C-9907-7D0EDB654974}" dt="2025-07-13T05:59:02.295" v="5"/>
          <ac:spMkLst>
            <pc:docMk/>
            <pc:sldMk cId="982811814" sldId="788"/>
            <ac:spMk id="10" creationId="{A4ABE4BE-51B4-AC6F-BDC6-24DBAF05A7BE}"/>
          </ac:spMkLst>
        </pc:spChg>
      </pc:sldChg>
      <pc:sldChg chg="addSp delSp modSp mod">
        <pc:chgData name="Yoel Kortick" userId="167978f5-7f40-4909-85d5-d4149554ad4e" providerId="ADAL" clId="{EBA40294-DE59-413C-9907-7D0EDB654974}" dt="2025-07-13T14:00:41.005" v="2308" actId="14100"/>
        <pc:sldMkLst>
          <pc:docMk/>
          <pc:sldMk cId="2357073124" sldId="790"/>
        </pc:sldMkLst>
      </pc:sldChg>
      <pc:sldChg chg="addSp delSp modSp mod">
        <pc:chgData name="Yoel Kortick" userId="167978f5-7f40-4909-85d5-d4149554ad4e" providerId="ADAL" clId="{EBA40294-DE59-413C-9907-7D0EDB654974}" dt="2025-07-13T14:03:56.258" v="2383" actId="1035"/>
        <pc:sldMkLst>
          <pc:docMk/>
          <pc:sldMk cId="59962400" sldId="791"/>
        </pc:sldMkLst>
      </pc:sldChg>
      <pc:sldChg chg="modSp">
        <pc:chgData name="Yoel Kortick" userId="167978f5-7f40-4909-85d5-d4149554ad4e" providerId="ADAL" clId="{EBA40294-DE59-413C-9907-7D0EDB654974}" dt="2025-07-13T05:57:10.733" v="0"/>
        <pc:sldMkLst>
          <pc:docMk/>
          <pc:sldMk cId="2936091595" sldId="2147480407"/>
        </pc:sldMkLst>
        <pc:spChg chg="mod">
          <ac:chgData name="Yoel Kortick" userId="167978f5-7f40-4909-85d5-d4149554ad4e" providerId="ADAL" clId="{EBA40294-DE59-413C-9907-7D0EDB654974}" dt="2025-07-13T05:57:10.733" v="0"/>
          <ac:spMkLst>
            <pc:docMk/>
            <pc:sldMk cId="2936091595" sldId="2147480407"/>
            <ac:spMk id="2" creationId="{00000000-0000-0000-0000-000000000000}"/>
          </ac:spMkLst>
        </pc:spChg>
      </pc:sldChg>
      <pc:sldChg chg="modSp">
        <pc:chgData name="Yoel Kortick" userId="167978f5-7f40-4909-85d5-d4149554ad4e" providerId="ADAL" clId="{EBA40294-DE59-413C-9907-7D0EDB654974}" dt="2025-07-13T13:10:07.248" v="1481"/>
        <pc:sldMkLst>
          <pc:docMk/>
          <pc:sldMk cId="2711077615" sldId="2147480430"/>
        </pc:sldMkLst>
        <pc:spChg chg="mod">
          <ac:chgData name="Yoel Kortick" userId="167978f5-7f40-4909-85d5-d4149554ad4e" providerId="ADAL" clId="{EBA40294-DE59-413C-9907-7D0EDB654974}" dt="2025-07-13T13:10:07.248" v="1481"/>
          <ac:spMkLst>
            <pc:docMk/>
            <pc:sldMk cId="2711077615" sldId="2147480430"/>
            <ac:spMk id="5" creationId="{00000000-0000-0000-0000-000000000000}"/>
          </ac:spMkLst>
        </pc:spChg>
      </pc:sldChg>
      <pc:sldChg chg="modSp">
        <pc:chgData name="Yoel Kortick" userId="167978f5-7f40-4909-85d5-d4149554ad4e" providerId="ADAL" clId="{EBA40294-DE59-413C-9907-7D0EDB654974}" dt="2025-07-13T05:57:43.007" v="1"/>
        <pc:sldMkLst>
          <pc:docMk/>
          <pc:sldMk cId="3215317713" sldId="2147480431"/>
        </pc:sldMkLst>
        <pc:spChg chg="mod">
          <ac:chgData name="Yoel Kortick" userId="167978f5-7f40-4909-85d5-d4149554ad4e" providerId="ADAL" clId="{EBA40294-DE59-413C-9907-7D0EDB654974}" dt="2025-07-13T05:57:43.007" v="1"/>
          <ac:spMkLst>
            <pc:docMk/>
            <pc:sldMk cId="3215317713" sldId="2147480431"/>
            <ac:spMk id="5" creationId="{AC821D1E-55D9-ED48-ABA7-12156B4F3037}"/>
          </ac:spMkLst>
        </pc:spChg>
      </pc:sldChg>
      <pc:sldChg chg="modSp mod">
        <pc:chgData name="Yoel Kortick" userId="167978f5-7f40-4909-85d5-d4149554ad4e" providerId="ADAL" clId="{EBA40294-DE59-413C-9907-7D0EDB654974}" dt="2025-07-13T06:09:35.724" v="205" actId="404"/>
        <pc:sldMkLst>
          <pc:docMk/>
          <pc:sldMk cId="1195457792" sldId="2147480432"/>
        </pc:sldMkLst>
        <pc:spChg chg="mod">
          <ac:chgData name="Yoel Kortick" userId="167978f5-7f40-4909-85d5-d4149554ad4e" providerId="ADAL" clId="{EBA40294-DE59-413C-9907-7D0EDB654974}" dt="2025-07-13T06:09:35.724" v="205" actId="404"/>
          <ac:spMkLst>
            <pc:docMk/>
            <pc:sldMk cId="1195457792" sldId="2147480432"/>
            <ac:spMk id="5" creationId="{AAD7CB18-C58B-BE08-DA4E-D7177B83588C}"/>
          </ac:spMkLst>
        </pc:spChg>
      </pc:sldChg>
      <pc:sldChg chg="modSp">
        <pc:chgData name="Yoel Kortick" userId="167978f5-7f40-4909-85d5-d4149554ad4e" providerId="ADAL" clId="{EBA40294-DE59-413C-9907-7D0EDB654974}" dt="2025-07-13T13:10:07.248" v="1481"/>
        <pc:sldMkLst>
          <pc:docMk/>
          <pc:sldMk cId="3101334533" sldId="2147480433"/>
        </pc:sldMkLst>
      </pc:sldChg>
      <pc:sldChg chg="modSp">
        <pc:chgData name="Yoel Kortick" userId="167978f5-7f40-4909-85d5-d4149554ad4e" providerId="ADAL" clId="{EBA40294-DE59-413C-9907-7D0EDB654974}" dt="2025-07-13T05:59:02.295" v="5"/>
        <pc:sldMkLst>
          <pc:docMk/>
          <pc:sldMk cId="4187908048" sldId="2147480434"/>
        </pc:sldMkLst>
        <pc:spChg chg="mod">
          <ac:chgData name="Yoel Kortick" userId="167978f5-7f40-4909-85d5-d4149554ad4e" providerId="ADAL" clId="{EBA40294-DE59-413C-9907-7D0EDB654974}" dt="2025-07-13T05:59:02.295" v="5"/>
          <ac:spMkLst>
            <pc:docMk/>
            <pc:sldMk cId="4187908048" sldId="2147480434"/>
            <ac:spMk id="5" creationId="{D82483CB-88D3-FB16-8B0B-8B907F6B50A9}"/>
          </ac:spMkLst>
        </pc:spChg>
      </pc:sldChg>
      <pc:sldChg chg="modSp">
        <pc:chgData name="Yoel Kortick" userId="167978f5-7f40-4909-85d5-d4149554ad4e" providerId="ADAL" clId="{EBA40294-DE59-413C-9907-7D0EDB654974}" dt="2025-07-13T05:59:29.845" v="6"/>
        <pc:sldMkLst>
          <pc:docMk/>
          <pc:sldMk cId="217493611" sldId="2147480435"/>
        </pc:sldMkLst>
        <pc:spChg chg="mod">
          <ac:chgData name="Yoel Kortick" userId="167978f5-7f40-4909-85d5-d4149554ad4e" providerId="ADAL" clId="{EBA40294-DE59-413C-9907-7D0EDB654974}" dt="2025-07-13T05:59:29.845" v="6"/>
          <ac:spMkLst>
            <pc:docMk/>
            <pc:sldMk cId="217493611" sldId="2147480435"/>
            <ac:spMk id="5" creationId="{30AC8BB2-32A0-0703-F5CA-0760AF79E4AC}"/>
          </ac:spMkLst>
        </pc:spChg>
      </pc:sldChg>
      <pc:sldChg chg="addSp delSp modSp mod">
        <pc:chgData name="Yoel Kortick" userId="167978f5-7f40-4909-85d5-d4149554ad4e" providerId="ADAL" clId="{EBA40294-DE59-413C-9907-7D0EDB654974}" dt="2025-07-13T06:19:36.486" v="287" actId="11529"/>
        <pc:sldMkLst>
          <pc:docMk/>
          <pc:sldMk cId="3570531047" sldId="2147480437"/>
        </pc:sldMkLst>
      </pc:sldChg>
      <pc:sldChg chg="addSp delSp modSp mod">
        <pc:chgData name="Yoel Kortick" userId="167978f5-7f40-4909-85d5-d4149554ad4e" providerId="ADAL" clId="{EBA40294-DE59-413C-9907-7D0EDB654974}" dt="2025-07-13T06:21:21.894" v="313" actId="208"/>
        <pc:sldMkLst>
          <pc:docMk/>
          <pc:sldMk cId="603070814" sldId="2147480438"/>
        </pc:sldMkLst>
      </pc:sldChg>
      <pc:sldChg chg="addSp delSp modSp mod">
        <pc:chgData name="Yoel Kortick" userId="167978f5-7f40-4909-85d5-d4149554ad4e" providerId="ADAL" clId="{EBA40294-DE59-413C-9907-7D0EDB654974}" dt="2025-07-13T06:25:43.891" v="389" actId="1035"/>
        <pc:sldMkLst>
          <pc:docMk/>
          <pc:sldMk cId="1956285084" sldId="2147480439"/>
        </pc:sldMkLst>
      </pc:sldChg>
      <pc:sldChg chg="addSp delSp modSp mod">
        <pc:chgData name="Yoel Kortick" userId="167978f5-7f40-4909-85d5-d4149554ad4e" providerId="ADAL" clId="{EBA40294-DE59-413C-9907-7D0EDB654974}" dt="2025-07-13T06:36:04.400" v="487" actId="11529"/>
        <pc:sldMkLst>
          <pc:docMk/>
          <pc:sldMk cId="2968204004" sldId="2147480440"/>
        </pc:sldMkLst>
      </pc:sldChg>
      <pc:sldChg chg="modSp del">
        <pc:chgData name="Yoel Kortick" userId="167978f5-7f40-4909-85d5-d4149554ad4e" providerId="ADAL" clId="{EBA40294-DE59-413C-9907-7D0EDB654974}" dt="2025-07-13T06:36:18.183" v="488" actId="47"/>
        <pc:sldMkLst>
          <pc:docMk/>
          <pc:sldMk cId="4054562025" sldId="2147480441"/>
        </pc:sldMkLst>
      </pc:sldChg>
      <pc:sldChg chg="modSp del">
        <pc:chgData name="Yoel Kortick" userId="167978f5-7f40-4909-85d5-d4149554ad4e" providerId="ADAL" clId="{EBA40294-DE59-413C-9907-7D0EDB654974}" dt="2025-07-13T06:36:18.899" v="489" actId="47"/>
        <pc:sldMkLst>
          <pc:docMk/>
          <pc:sldMk cId="1718760644" sldId="2147480442"/>
        </pc:sldMkLst>
      </pc:sldChg>
      <pc:sldChg chg="modSp del">
        <pc:chgData name="Yoel Kortick" userId="167978f5-7f40-4909-85d5-d4149554ad4e" providerId="ADAL" clId="{EBA40294-DE59-413C-9907-7D0EDB654974}" dt="2025-07-13T06:36:20.119" v="490" actId="47"/>
        <pc:sldMkLst>
          <pc:docMk/>
          <pc:sldMk cId="1609497727" sldId="2147480443"/>
        </pc:sldMkLst>
      </pc:sldChg>
      <pc:sldChg chg="modSp del">
        <pc:chgData name="Yoel Kortick" userId="167978f5-7f40-4909-85d5-d4149554ad4e" providerId="ADAL" clId="{EBA40294-DE59-413C-9907-7D0EDB654974}" dt="2025-07-13T06:36:21.050" v="491" actId="47"/>
        <pc:sldMkLst>
          <pc:docMk/>
          <pc:sldMk cId="1101623465" sldId="2147480444"/>
        </pc:sldMkLst>
      </pc:sldChg>
      <pc:sldChg chg="modSp del">
        <pc:chgData name="Yoel Kortick" userId="167978f5-7f40-4909-85d5-d4149554ad4e" providerId="ADAL" clId="{EBA40294-DE59-413C-9907-7D0EDB654974}" dt="2025-07-13T06:36:21.739" v="492" actId="47"/>
        <pc:sldMkLst>
          <pc:docMk/>
          <pc:sldMk cId="2234022648" sldId="2147480445"/>
        </pc:sldMkLst>
      </pc:sldChg>
      <pc:sldChg chg="modSp del">
        <pc:chgData name="Yoel Kortick" userId="167978f5-7f40-4909-85d5-d4149554ad4e" providerId="ADAL" clId="{EBA40294-DE59-413C-9907-7D0EDB654974}" dt="2025-07-13T06:36:22.384" v="493" actId="47"/>
        <pc:sldMkLst>
          <pc:docMk/>
          <pc:sldMk cId="2669507069" sldId="2147480446"/>
        </pc:sldMkLst>
      </pc:sldChg>
      <pc:sldChg chg="modSp del">
        <pc:chgData name="Yoel Kortick" userId="167978f5-7f40-4909-85d5-d4149554ad4e" providerId="ADAL" clId="{EBA40294-DE59-413C-9907-7D0EDB654974}" dt="2025-07-13T06:36:23.138" v="494" actId="47"/>
        <pc:sldMkLst>
          <pc:docMk/>
          <pc:sldMk cId="3482368982" sldId="2147480447"/>
        </pc:sldMkLst>
      </pc:sldChg>
      <pc:sldChg chg="modSp del">
        <pc:chgData name="Yoel Kortick" userId="167978f5-7f40-4909-85d5-d4149554ad4e" providerId="ADAL" clId="{EBA40294-DE59-413C-9907-7D0EDB654974}" dt="2025-07-13T06:36:24.130" v="495" actId="47"/>
        <pc:sldMkLst>
          <pc:docMk/>
          <pc:sldMk cId="1968641905" sldId="2147480448"/>
        </pc:sldMkLst>
      </pc:sldChg>
      <pc:sldChg chg="modSp add del mod">
        <pc:chgData name="Yoel Kortick" userId="167978f5-7f40-4909-85d5-d4149554ad4e" providerId="ADAL" clId="{EBA40294-DE59-413C-9907-7D0EDB654974}" dt="2025-07-13T14:27:21.799" v="2868"/>
        <pc:sldMkLst>
          <pc:docMk/>
          <pc:sldMk cId="4150326484" sldId="2147480449"/>
        </pc:sldMkLst>
        <pc:spChg chg="mod">
          <ac:chgData name="Yoel Kortick" userId="167978f5-7f40-4909-85d5-d4149554ad4e" providerId="ADAL" clId="{EBA40294-DE59-413C-9907-7D0EDB654974}" dt="2025-07-13T14:26:06.637" v="2817"/>
          <ac:spMkLst>
            <pc:docMk/>
            <pc:sldMk cId="4150326484" sldId="2147480449"/>
            <ac:spMk id="10" creationId="{4F163DC3-F45E-C734-D92F-69B68153535C}"/>
          </ac:spMkLst>
        </pc:spChg>
      </pc:sldChg>
      <pc:sldChg chg="addSp delSp modSp mod">
        <pc:chgData name="Yoel Kortick" userId="167978f5-7f40-4909-85d5-d4149554ad4e" providerId="ADAL" clId="{EBA40294-DE59-413C-9907-7D0EDB654974}" dt="2025-07-13T13:03:46.737" v="1411" actId="113"/>
        <pc:sldMkLst>
          <pc:docMk/>
          <pc:sldMk cId="4143523079" sldId="2147480450"/>
        </pc:sldMkLst>
        <pc:spChg chg="mod">
          <ac:chgData name="Yoel Kortick" userId="167978f5-7f40-4909-85d5-d4149554ad4e" providerId="ADAL" clId="{EBA40294-DE59-413C-9907-7D0EDB654974}" dt="2025-07-13T05:58:22.615" v="3"/>
          <ac:spMkLst>
            <pc:docMk/>
            <pc:sldMk cId="4143523079" sldId="2147480450"/>
            <ac:spMk id="10" creationId="{E03E02B0-AA9B-DD7A-1D25-CFEBDD6C335B}"/>
          </ac:spMkLst>
        </pc:spChg>
      </pc:sldChg>
      <pc:sldChg chg="modSp del">
        <pc:chgData name="Yoel Kortick" userId="167978f5-7f40-4909-85d5-d4149554ad4e" providerId="ADAL" clId="{EBA40294-DE59-413C-9907-7D0EDB654974}" dt="2025-07-13T13:08:56.016" v="1479" actId="47"/>
        <pc:sldMkLst>
          <pc:docMk/>
          <pc:sldMk cId="1747426783" sldId="2147480451"/>
        </pc:sldMkLst>
      </pc:sldChg>
      <pc:sldChg chg="addSp delSp modSp mod ord">
        <pc:chgData name="Yoel Kortick" userId="167978f5-7f40-4909-85d5-d4149554ad4e" providerId="ADAL" clId="{EBA40294-DE59-413C-9907-7D0EDB654974}" dt="2025-07-13T14:27:11.407" v="2867"/>
        <pc:sldMkLst>
          <pc:docMk/>
          <pc:sldMk cId="889505179" sldId="2147480452"/>
        </pc:sldMkLst>
        <pc:spChg chg="mod">
          <ac:chgData name="Yoel Kortick" userId="167978f5-7f40-4909-85d5-d4149554ad4e" providerId="ADAL" clId="{EBA40294-DE59-413C-9907-7D0EDB654974}" dt="2025-07-13T13:08:23.368" v="1476" actId="14100"/>
          <ac:spMkLst>
            <pc:docMk/>
            <pc:sldMk cId="889505179" sldId="2147480452"/>
            <ac:spMk id="7" creationId="{C24E92AB-F010-1FB2-1BC5-73AFC48DD53B}"/>
          </ac:spMkLst>
        </pc:spChg>
        <pc:spChg chg="mod">
          <ac:chgData name="Yoel Kortick" userId="167978f5-7f40-4909-85d5-d4149554ad4e" providerId="ADAL" clId="{EBA40294-DE59-413C-9907-7D0EDB654974}" dt="2025-07-13T14:27:11.407" v="2867"/>
          <ac:spMkLst>
            <pc:docMk/>
            <pc:sldMk cId="889505179" sldId="2147480452"/>
            <ac:spMk id="8" creationId="{57B17659-2D2D-5130-7552-2DFF45925DD0}"/>
          </ac:spMkLst>
        </pc:spChg>
        <pc:spChg chg="mod">
          <ac:chgData name="Yoel Kortick" userId="167978f5-7f40-4909-85d5-d4149554ad4e" providerId="ADAL" clId="{EBA40294-DE59-413C-9907-7D0EDB654974}" dt="2025-07-13T05:58:22.615" v="3"/>
          <ac:spMkLst>
            <pc:docMk/>
            <pc:sldMk cId="889505179" sldId="2147480452"/>
            <ac:spMk id="10" creationId="{19B9EC53-C0E5-0EC3-FEB8-45E672ED1398}"/>
          </ac:spMkLst>
        </pc:spChg>
      </pc:sldChg>
      <pc:sldChg chg="modSp del">
        <pc:chgData name="Yoel Kortick" userId="167978f5-7f40-4909-85d5-d4149554ad4e" providerId="ADAL" clId="{EBA40294-DE59-413C-9907-7D0EDB654974}" dt="2025-07-13T13:30:35.764" v="1883" actId="47"/>
        <pc:sldMkLst>
          <pc:docMk/>
          <pc:sldMk cId="3683706073" sldId="2147480453"/>
        </pc:sldMkLst>
      </pc:sldChg>
      <pc:sldChg chg="modSp">
        <pc:chgData name="Yoel Kortick" userId="167978f5-7f40-4909-85d5-d4149554ad4e" providerId="ADAL" clId="{EBA40294-DE59-413C-9907-7D0EDB654974}" dt="2025-07-13T05:58:22.615" v="3"/>
        <pc:sldMkLst>
          <pc:docMk/>
          <pc:sldMk cId="1190598752" sldId="2147480454"/>
        </pc:sldMkLst>
        <pc:spChg chg="mod">
          <ac:chgData name="Yoel Kortick" userId="167978f5-7f40-4909-85d5-d4149554ad4e" providerId="ADAL" clId="{EBA40294-DE59-413C-9907-7D0EDB654974}" dt="2025-07-13T05:58:22.615" v="3"/>
          <ac:spMkLst>
            <pc:docMk/>
            <pc:sldMk cId="1190598752" sldId="2147480454"/>
            <ac:spMk id="5" creationId="{9B846F0D-B909-A456-29DB-C489EE4A1896}"/>
          </ac:spMkLst>
        </pc:spChg>
      </pc:sldChg>
      <pc:sldChg chg="addSp modSp mod">
        <pc:chgData name="Yoel Kortick" userId="167978f5-7f40-4909-85d5-d4149554ad4e" providerId="ADAL" clId="{EBA40294-DE59-413C-9907-7D0EDB654974}" dt="2025-07-13T06:39:26.695" v="532" actId="1035"/>
        <pc:sldMkLst>
          <pc:docMk/>
          <pc:sldMk cId="291117639" sldId="2147480455"/>
        </pc:sldMkLst>
        <pc:spChg chg="mod">
          <ac:chgData name="Yoel Kortick" userId="167978f5-7f40-4909-85d5-d4149554ad4e" providerId="ADAL" clId="{EBA40294-DE59-413C-9907-7D0EDB654974}" dt="2025-07-13T06:36:44.565" v="497"/>
          <ac:spMkLst>
            <pc:docMk/>
            <pc:sldMk cId="291117639" sldId="2147480455"/>
            <ac:spMk id="8" creationId="{1379AFA0-19CE-4358-FBF2-81E80BE1FE89}"/>
          </ac:spMkLst>
        </pc:spChg>
        <pc:spChg chg="mod">
          <ac:chgData name="Yoel Kortick" userId="167978f5-7f40-4909-85d5-d4149554ad4e" providerId="ADAL" clId="{EBA40294-DE59-413C-9907-7D0EDB654974}" dt="2025-07-13T05:58:22.615" v="3"/>
          <ac:spMkLst>
            <pc:docMk/>
            <pc:sldMk cId="291117639" sldId="2147480455"/>
            <ac:spMk id="10" creationId="{817478DF-FECC-50FE-DCAB-D09FA02E7D89}"/>
          </ac:spMkLst>
        </pc:spChg>
      </pc:sldChg>
      <pc:sldChg chg="delSp modSp mod">
        <pc:chgData name="Yoel Kortick" userId="167978f5-7f40-4909-85d5-d4149554ad4e" providerId="ADAL" clId="{EBA40294-DE59-413C-9907-7D0EDB654974}" dt="2025-07-13T06:40:06.399" v="540" actId="478"/>
        <pc:sldMkLst>
          <pc:docMk/>
          <pc:sldMk cId="4006535646" sldId="2147480456"/>
        </pc:sldMkLst>
        <pc:spChg chg="mod">
          <ac:chgData name="Yoel Kortick" userId="167978f5-7f40-4909-85d5-d4149554ad4e" providerId="ADAL" clId="{EBA40294-DE59-413C-9907-7D0EDB654974}" dt="2025-07-13T05:58:22.615" v="3"/>
          <ac:spMkLst>
            <pc:docMk/>
            <pc:sldMk cId="4006535646" sldId="2147480456"/>
            <ac:spMk id="10" creationId="{FE700DB1-52CC-A545-B3AA-7F69D74378DC}"/>
          </ac:spMkLst>
        </pc:spChg>
      </pc:sldChg>
      <pc:sldChg chg="delSp modSp mod">
        <pc:chgData name="Yoel Kortick" userId="167978f5-7f40-4909-85d5-d4149554ad4e" providerId="ADAL" clId="{EBA40294-DE59-413C-9907-7D0EDB654974}" dt="2025-07-13T06:40:46.897" v="549" actId="20577"/>
        <pc:sldMkLst>
          <pc:docMk/>
          <pc:sldMk cId="3444167244" sldId="2147480457"/>
        </pc:sldMkLst>
        <pc:spChg chg="mod">
          <ac:chgData name="Yoel Kortick" userId="167978f5-7f40-4909-85d5-d4149554ad4e" providerId="ADAL" clId="{EBA40294-DE59-413C-9907-7D0EDB654974}" dt="2025-07-13T06:40:46.897" v="549" actId="20577"/>
          <ac:spMkLst>
            <pc:docMk/>
            <pc:sldMk cId="3444167244" sldId="2147480457"/>
            <ac:spMk id="8" creationId="{60698359-00E3-3E90-FC3F-5C475FECDAF6}"/>
          </ac:spMkLst>
        </pc:spChg>
        <pc:spChg chg="mod">
          <ac:chgData name="Yoel Kortick" userId="167978f5-7f40-4909-85d5-d4149554ad4e" providerId="ADAL" clId="{EBA40294-DE59-413C-9907-7D0EDB654974}" dt="2025-07-13T05:58:22.615" v="3"/>
          <ac:spMkLst>
            <pc:docMk/>
            <pc:sldMk cId="3444167244" sldId="2147480457"/>
            <ac:spMk id="10" creationId="{C20CE6A9-7E31-3594-DEE2-2A6495863142}"/>
          </ac:spMkLst>
        </pc:spChg>
      </pc:sldChg>
      <pc:sldChg chg="addSp delSp modSp mod">
        <pc:chgData name="Yoel Kortick" userId="167978f5-7f40-4909-85d5-d4149554ad4e" providerId="ADAL" clId="{EBA40294-DE59-413C-9907-7D0EDB654974}" dt="2025-07-13T06:46:39.020" v="616"/>
        <pc:sldMkLst>
          <pc:docMk/>
          <pc:sldMk cId="2686549563" sldId="2147480458"/>
        </pc:sldMkLst>
        <pc:spChg chg="mod">
          <ac:chgData name="Yoel Kortick" userId="167978f5-7f40-4909-85d5-d4149554ad4e" providerId="ADAL" clId="{EBA40294-DE59-413C-9907-7D0EDB654974}" dt="2025-07-13T05:58:22.615" v="3"/>
          <ac:spMkLst>
            <pc:docMk/>
            <pc:sldMk cId="2686549563" sldId="2147480458"/>
            <ac:spMk id="10" creationId="{B7CBB2BA-93A1-8D2E-F826-95E4DA50F721}"/>
          </ac:spMkLst>
        </pc:spChg>
      </pc:sldChg>
      <pc:sldChg chg="modSp del">
        <pc:chgData name="Yoel Kortick" userId="167978f5-7f40-4909-85d5-d4149554ad4e" providerId="ADAL" clId="{EBA40294-DE59-413C-9907-7D0EDB654974}" dt="2025-07-13T06:47:11.527" v="617" actId="47"/>
        <pc:sldMkLst>
          <pc:docMk/>
          <pc:sldMk cId="3517439815" sldId="2147480459"/>
        </pc:sldMkLst>
      </pc:sldChg>
      <pc:sldChg chg="addSp delSp modSp mod">
        <pc:chgData name="Yoel Kortick" userId="167978f5-7f40-4909-85d5-d4149554ad4e" providerId="ADAL" clId="{EBA40294-DE59-413C-9907-7D0EDB654974}" dt="2025-07-13T14:27:21.799" v="2868"/>
        <pc:sldMkLst>
          <pc:docMk/>
          <pc:sldMk cId="2622335308" sldId="2147480460"/>
        </pc:sldMkLst>
        <pc:spChg chg="mod">
          <ac:chgData name="Yoel Kortick" userId="167978f5-7f40-4909-85d5-d4149554ad4e" providerId="ADAL" clId="{EBA40294-DE59-413C-9907-7D0EDB654974}" dt="2025-07-13T07:11:56.875" v="674" actId="14100"/>
          <ac:spMkLst>
            <pc:docMk/>
            <pc:sldMk cId="2622335308" sldId="2147480460"/>
            <ac:spMk id="7" creationId="{406C14F5-F3B3-43C1-2F91-38CE3ED013CE}"/>
          </ac:spMkLst>
        </pc:spChg>
        <pc:spChg chg="mod">
          <ac:chgData name="Yoel Kortick" userId="167978f5-7f40-4909-85d5-d4149554ad4e" providerId="ADAL" clId="{EBA40294-DE59-413C-9907-7D0EDB654974}" dt="2025-07-13T05:58:22.615" v="3"/>
          <ac:spMkLst>
            <pc:docMk/>
            <pc:sldMk cId="2622335308" sldId="2147480460"/>
            <ac:spMk id="10" creationId="{84C38B30-07A4-7F11-CE49-0E7634E7E01D}"/>
          </ac:spMkLst>
        </pc:spChg>
      </pc:sldChg>
      <pc:sldChg chg="addSp delSp modSp mod">
        <pc:chgData name="Yoel Kortick" userId="167978f5-7f40-4909-85d5-d4149554ad4e" providerId="ADAL" clId="{EBA40294-DE59-413C-9907-7D0EDB654974}" dt="2025-07-13T12:38:31.167" v="1240" actId="14100"/>
        <pc:sldMkLst>
          <pc:docMk/>
          <pc:sldMk cId="1642137701" sldId="2147480461"/>
        </pc:sldMkLst>
        <pc:spChg chg="mod">
          <ac:chgData name="Yoel Kortick" userId="167978f5-7f40-4909-85d5-d4149554ad4e" providerId="ADAL" clId="{EBA40294-DE59-413C-9907-7D0EDB654974}" dt="2025-07-13T05:58:22.615" v="3"/>
          <ac:spMkLst>
            <pc:docMk/>
            <pc:sldMk cId="1642137701" sldId="2147480461"/>
            <ac:spMk id="10" creationId="{51CF9E1E-4989-48D8-CC43-453DE468127C}"/>
          </ac:spMkLst>
        </pc:spChg>
      </pc:sldChg>
      <pc:sldChg chg="addSp delSp modSp mod">
        <pc:chgData name="Yoel Kortick" userId="167978f5-7f40-4909-85d5-d4149554ad4e" providerId="ADAL" clId="{EBA40294-DE59-413C-9907-7D0EDB654974}" dt="2025-07-13T12:49:28.689" v="1271" actId="208"/>
        <pc:sldMkLst>
          <pc:docMk/>
          <pc:sldMk cId="3890585788" sldId="2147480462"/>
        </pc:sldMkLst>
        <pc:spChg chg="mod">
          <ac:chgData name="Yoel Kortick" userId="167978f5-7f40-4909-85d5-d4149554ad4e" providerId="ADAL" clId="{EBA40294-DE59-413C-9907-7D0EDB654974}" dt="2025-07-13T05:58:22.615" v="3"/>
          <ac:spMkLst>
            <pc:docMk/>
            <pc:sldMk cId="3890585788" sldId="2147480462"/>
            <ac:spMk id="10" creationId="{CA4AC28E-2672-50DC-315B-81A8BE36DF5C}"/>
          </ac:spMkLst>
        </pc:spChg>
      </pc:sldChg>
      <pc:sldChg chg="modSp del">
        <pc:chgData name="Yoel Kortick" userId="167978f5-7f40-4909-85d5-d4149554ad4e" providerId="ADAL" clId="{EBA40294-DE59-413C-9907-7D0EDB654974}" dt="2025-07-13T13:08:57.497" v="1480" actId="47"/>
        <pc:sldMkLst>
          <pc:docMk/>
          <pc:sldMk cId="3636158298" sldId="2147480463"/>
        </pc:sldMkLst>
      </pc:sldChg>
      <pc:sldChg chg="modSp del">
        <pc:chgData name="Yoel Kortick" userId="167978f5-7f40-4909-85d5-d4149554ad4e" providerId="ADAL" clId="{EBA40294-DE59-413C-9907-7D0EDB654974}" dt="2025-07-13T14:04:52.153" v="2384" actId="47"/>
        <pc:sldMkLst>
          <pc:docMk/>
          <pc:sldMk cId="1605826581" sldId="2147480464"/>
        </pc:sldMkLst>
      </pc:sldChg>
      <pc:sldChg chg="modSp del">
        <pc:chgData name="Yoel Kortick" userId="167978f5-7f40-4909-85d5-d4149554ad4e" providerId="ADAL" clId="{EBA40294-DE59-413C-9907-7D0EDB654974}" dt="2025-07-13T14:04:53.178" v="2385" actId="47"/>
        <pc:sldMkLst>
          <pc:docMk/>
          <pc:sldMk cId="1840545852" sldId="2147480465"/>
        </pc:sldMkLst>
      </pc:sldChg>
      <pc:sldChg chg="addSp delSp modSp mod">
        <pc:chgData name="Yoel Kortick" userId="167978f5-7f40-4909-85d5-d4149554ad4e" providerId="ADAL" clId="{EBA40294-DE59-413C-9907-7D0EDB654974}" dt="2025-07-13T14:27:21.799" v="2868"/>
        <pc:sldMkLst>
          <pc:docMk/>
          <pc:sldMk cId="4190070795" sldId="2147480466"/>
        </pc:sldMkLst>
        <pc:spChg chg="mod">
          <ac:chgData name="Yoel Kortick" userId="167978f5-7f40-4909-85d5-d4149554ad4e" providerId="ADAL" clId="{EBA40294-DE59-413C-9907-7D0EDB654974}" dt="2025-07-13T14:10:40.657" v="2532" actId="14100"/>
          <ac:spMkLst>
            <pc:docMk/>
            <pc:sldMk cId="4190070795" sldId="2147480466"/>
            <ac:spMk id="7" creationId="{0A08AE92-8BC6-863B-78CD-9D123D5AA6D0}"/>
          </ac:spMkLst>
        </pc:spChg>
        <pc:spChg chg="mod">
          <ac:chgData name="Yoel Kortick" userId="167978f5-7f40-4909-85d5-d4149554ad4e" providerId="ADAL" clId="{EBA40294-DE59-413C-9907-7D0EDB654974}" dt="2025-07-13T05:59:29.845" v="6"/>
          <ac:spMkLst>
            <pc:docMk/>
            <pc:sldMk cId="4190070795" sldId="2147480466"/>
            <ac:spMk id="10" creationId="{1D2278A5-E51D-92AB-FD52-12D49DEEFEA8}"/>
          </ac:spMkLst>
        </pc:spChg>
      </pc:sldChg>
      <pc:sldChg chg="addSp delSp modSp mod">
        <pc:chgData name="Yoel Kortick" userId="167978f5-7f40-4909-85d5-d4149554ad4e" providerId="ADAL" clId="{EBA40294-DE59-413C-9907-7D0EDB654974}" dt="2025-07-13T14:15:04.372" v="2664" actId="478"/>
        <pc:sldMkLst>
          <pc:docMk/>
          <pc:sldMk cId="102298459" sldId="2147480467"/>
        </pc:sldMkLst>
        <pc:spChg chg="mod">
          <ac:chgData name="Yoel Kortick" userId="167978f5-7f40-4909-85d5-d4149554ad4e" providerId="ADAL" clId="{EBA40294-DE59-413C-9907-7D0EDB654974}" dt="2025-07-13T05:59:29.845" v="6"/>
          <ac:spMkLst>
            <pc:docMk/>
            <pc:sldMk cId="102298459" sldId="2147480467"/>
            <ac:spMk id="10" creationId="{EFD67698-679A-7F41-0191-5201A092D755}"/>
          </ac:spMkLst>
        </pc:spChg>
      </pc:sldChg>
      <pc:sldChg chg="addSp delSp modSp mod">
        <pc:chgData name="Yoel Kortick" userId="167978f5-7f40-4909-85d5-d4149554ad4e" providerId="ADAL" clId="{EBA40294-DE59-413C-9907-7D0EDB654974}" dt="2025-07-13T14:16:34.190" v="2676" actId="208"/>
        <pc:sldMkLst>
          <pc:docMk/>
          <pc:sldMk cId="631186221" sldId="2147480468"/>
        </pc:sldMkLst>
        <pc:spChg chg="mod">
          <ac:chgData name="Yoel Kortick" userId="167978f5-7f40-4909-85d5-d4149554ad4e" providerId="ADAL" clId="{EBA40294-DE59-413C-9907-7D0EDB654974}" dt="2025-07-13T14:15:31.025" v="2665"/>
          <ac:spMkLst>
            <pc:docMk/>
            <pc:sldMk cId="631186221" sldId="2147480468"/>
            <ac:spMk id="8" creationId="{08DA4C7D-FF42-E848-7210-D8327280D88C}"/>
          </ac:spMkLst>
        </pc:spChg>
        <pc:spChg chg="mod">
          <ac:chgData name="Yoel Kortick" userId="167978f5-7f40-4909-85d5-d4149554ad4e" providerId="ADAL" clId="{EBA40294-DE59-413C-9907-7D0EDB654974}" dt="2025-07-13T05:59:29.845" v="6"/>
          <ac:spMkLst>
            <pc:docMk/>
            <pc:sldMk cId="631186221" sldId="2147480468"/>
            <ac:spMk id="10" creationId="{7AE6F628-ACF4-962D-D893-C91853FC3BC2}"/>
          </ac:spMkLst>
        </pc:spChg>
        <pc:spChg chg="mod">
          <ac:chgData name="Yoel Kortick" userId="167978f5-7f40-4909-85d5-d4149554ad4e" providerId="ADAL" clId="{EBA40294-DE59-413C-9907-7D0EDB654974}" dt="2025-07-13T14:16:16.747" v="2673" actId="14100"/>
          <ac:spMkLst>
            <pc:docMk/>
            <pc:sldMk cId="631186221" sldId="2147480468"/>
            <ac:spMk id="12" creationId="{82BD27E8-1E03-A52C-9861-6A2DCF3C0AF6}"/>
          </ac:spMkLst>
        </pc:spChg>
      </pc:sldChg>
      <pc:sldChg chg="addSp delSp modSp add mod">
        <pc:chgData name="Yoel Kortick" userId="167978f5-7f40-4909-85d5-d4149554ad4e" providerId="ADAL" clId="{EBA40294-DE59-413C-9907-7D0EDB654974}" dt="2025-07-13T06:07:41.111" v="176" actId="1036"/>
        <pc:sldMkLst>
          <pc:docMk/>
          <pc:sldMk cId="2103522162" sldId="2147480469"/>
        </pc:sldMkLst>
      </pc:sldChg>
      <pc:sldChg chg="modSp add mod">
        <pc:chgData name="Yoel Kortick" userId="167978f5-7f40-4909-85d5-d4149554ad4e" providerId="ADAL" clId="{EBA40294-DE59-413C-9907-7D0EDB654974}" dt="2025-07-13T06:08:07.307" v="178" actId="33524"/>
        <pc:sldMkLst>
          <pc:docMk/>
          <pc:sldMk cId="947260251" sldId="2147480470"/>
        </pc:sldMkLst>
        <pc:spChg chg="mod">
          <ac:chgData name="Yoel Kortick" userId="167978f5-7f40-4909-85d5-d4149554ad4e" providerId="ADAL" clId="{EBA40294-DE59-413C-9907-7D0EDB654974}" dt="2025-07-13T06:08:07.307" v="178" actId="33524"/>
          <ac:spMkLst>
            <pc:docMk/>
            <pc:sldMk cId="947260251" sldId="2147480470"/>
            <ac:spMk id="8" creationId="{D8685A59-81DE-AC47-E182-3C71F011DEC6}"/>
          </ac:spMkLst>
        </pc:spChg>
      </pc:sldChg>
      <pc:sldChg chg="addSp delSp modSp add mod">
        <pc:chgData name="Yoel Kortick" userId="167978f5-7f40-4909-85d5-d4149554ad4e" providerId="ADAL" clId="{EBA40294-DE59-413C-9907-7D0EDB654974}" dt="2025-07-13T06:09:20.657" v="204" actId="12385"/>
        <pc:sldMkLst>
          <pc:docMk/>
          <pc:sldMk cId="4039221386" sldId="2147480471"/>
        </pc:sldMkLst>
      </pc:sldChg>
      <pc:sldChg chg="addSp delSp modSp add mod">
        <pc:chgData name="Yoel Kortick" userId="167978f5-7f40-4909-85d5-d4149554ad4e" providerId="ADAL" clId="{EBA40294-DE59-413C-9907-7D0EDB654974}" dt="2025-07-13T06:25:59.212" v="406" actId="1036"/>
        <pc:sldMkLst>
          <pc:docMk/>
          <pc:sldMk cId="454798856" sldId="2147480472"/>
        </pc:sldMkLst>
      </pc:sldChg>
      <pc:sldChg chg="addSp delSp modSp add mod">
        <pc:chgData name="Yoel Kortick" userId="167978f5-7f40-4909-85d5-d4149554ad4e" providerId="ADAL" clId="{EBA40294-DE59-413C-9907-7D0EDB654974}" dt="2025-07-13T06:27:24.710" v="467" actId="208"/>
        <pc:sldMkLst>
          <pc:docMk/>
          <pc:sldMk cId="1226566460" sldId="2147480473"/>
        </pc:sldMkLst>
      </pc:sldChg>
      <pc:sldChg chg="add del">
        <pc:chgData name="Yoel Kortick" userId="167978f5-7f40-4909-85d5-d4149554ad4e" providerId="ADAL" clId="{EBA40294-DE59-413C-9907-7D0EDB654974}" dt="2025-07-13T07:32:47.539" v="944" actId="47"/>
        <pc:sldMkLst>
          <pc:docMk/>
          <pc:sldMk cId="2281275796" sldId="2147480474"/>
        </pc:sldMkLst>
      </pc:sldChg>
      <pc:sldChg chg="addSp modSp add mod">
        <pc:chgData name="Yoel Kortick" userId="167978f5-7f40-4909-85d5-d4149554ad4e" providerId="ADAL" clId="{EBA40294-DE59-413C-9907-7D0EDB654974}" dt="2025-07-13T14:27:11.407" v="2867"/>
        <pc:sldMkLst>
          <pc:docMk/>
          <pc:sldMk cId="611464985" sldId="2147480475"/>
        </pc:sldMkLst>
      </pc:sldChg>
      <pc:sldChg chg="addSp delSp modSp add mod ord">
        <pc:chgData name="Yoel Kortick" userId="167978f5-7f40-4909-85d5-d4149554ad4e" providerId="ADAL" clId="{EBA40294-DE59-413C-9907-7D0EDB654974}" dt="2025-07-13T14:27:11.407" v="2867"/>
        <pc:sldMkLst>
          <pc:docMk/>
          <pc:sldMk cId="551872185" sldId="2147480476"/>
        </pc:sldMkLst>
      </pc:sldChg>
      <pc:sldChg chg="addSp delSp modSp add mod">
        <pc:chgData name="Yoel Kortick" userId="167978f5-7f40-4909-85d5-d4149554ad4e" providerId="ADAL" clId="{EBA40294-DE59-413C-9907-7D0EDB654974}" dt="2025-07-13T14:27:11.407" v="2867"/>
        <pc:sldMkLst>
          <pc:docMk/>
          <pc:sldMk cId="41445414" sldId="2147480477"/>
        </pc:sldMkLst>
      </pc:sldChg>
      <pc:sldChg chg="modSp add">
        <pc:chgData name="Yoel Kortick" userId="167978f5-7f40-4909-85d5-d4149554ad4e" providerId="ADAL" clId="{EBA40294-DE59-413C-9907-7D0EDB654974}" dt="2025-07-13T14:27:11.407" v="2867"/>
        <pc:sldMkLst>
          <pc:docMk/>
          <pc:sldMk cId="2529791934" sldId="2147480478"/>
        </pc:sldMkLst>
      </pc:sldChg>
      <pc:sldChg chg="addSp delSp modSp add mod">
        <pc:chgData name="Yoel Kortick" userId="167978f5-7f40-4909-85d5-d4149554ad4e" providerId="ADAL" clId="{EBA40294-DE59-413C-9907-7D0EDB654974}" dt="2025-07-13T13:17:53.014" v="1573" actId="208"/>
        <pc:sldMkLst>
          <pc:docMk/>
          <pc:sldMk cId="4270990421" sldId="2147480479"/>
        </pc:sldMkLst>
      </pc:sldChg>
      <pc:sldChg chg="addSp delSp modSp add mod">
        <pc:chgData name="Yoel Kortick" userId="167978f5-7f40-4909-85d5-d4149554ad4e" providerId="ADAL" clId="{EBA40294-DE59-413C-9907-7D0EDB654974}" dt="2025-07-13T13:24:06.836" v="1667" actId="11529"/>
        <pc:sldMkLst>
          <pc:docMk/>
          <pc:sldMk cId="2960788373" sldId="2147480480"/>
        </pc:sldMkLst>
      </pc:sldChg>
      <pc:sldChg chg="addSp delSp modSp add mod">
        <pc:chgData name="Yoel Kortick" userId="167978f5-7f40-4909-85d5-d4149554ad4e" providerId="ADAL" clId="{EBA40294-DE59-413C-9907-7D0EDB654974}" dt="2025-07-13T13:25:42.704" v="1699" actId="167"/>
        <pc:sldMkLst>
          <pc:docMk/>
          <pc:sldMk cId="3781388325" sldId="2147480481"/>
        </pc:sldMkLst>
      </pc:sldChg>
      <pc:sldChg chg="addSp delSp modSp add mod">
        <pc:chgData name="Yoel Kortick" userId="167978f5-7f40-4909-85d5-d4149554ad4e" providerId="ADAL" clId="{EBA40294-DE59-413C-9907-7D0EDB654974}" dt="2025-07-13T13:28:02.059" v="1746" actId="14100"/>
        <pc:sldMkLst>
          <pc:docMk/>
          <pc:sldMk cId="3240240931" sldId="2147480482"/>
        </pc:sldMkLst>
      </pc:sldChg>
      <pc:sldChg chg="addSp delSp modSp add mod">
        <pc:chgData name="Yoel Kortick" userId="167978f5-7f40-4909-85d5-d4149554ad4e" providerId="ADAL" clId="{EBA40294-DE59-413C-9907-7D0EDB654974}" dt="2025-07-13T13:29:56.461" v="1878" actId="14100"/>
        <pc:sldMkLst>
          <pc:docMk/>
          <pc:sldMk cId="2974486372" sldId="2147480483"/>
        </pc:sldMkLst>
      </pc:sldChg>
      <pc:sldChg chg="addSp delSp modSp add mod">
        <pc:chgData name="Yoel Kortick" userId="167978f5-7f40-4909-85d5-d4149554ad4e" providerId="ADAL" clId="{EBA40294-DE59-413C-9907-7D0EDB654974}" dt="2025-07-13T14:27:21.799" v="2868"/>
        <pc:sldMkLst>
          <pc:docMk/>
          <pc:sldMk cId="2578938839" sldId="2147480484"/>
        </pc:sldMkLst>
      </pc:sldChg>
      <pc:sldChg chg="addSp delSp modSp add mod">
        <pc:chgData name="Yoel Kortick" userId="167978f5-7f40-4909-85d5-d4149554ad4e" providerId="ADAL" clId="{EBA40294-DE59-413C-9907-7D0EDB654974}" dt="2025-07-13T14:18:53.876" v="2701" actId="208"/>
        <pc:sldMkLst>
          <pc:docMk/>
          <pc:sldMk cId="1143571144" sldId="2147480485"/>
        </pc:sldMkLst>
      </pc:sldChg>
      <pc:sldChg chg="addSp delSp modSp add mod">
        <pc:chgData name="Yoel Kortick" userId="167978f5-7f40-4909-85d5-d4149554ad4e" providerId="ADAL" clId="{EBA40294-DE59-413C-9907-7D0EDB654974}" dt="2025-07-13T14:20:46.451" v="2750" actId="208"/>
        <pc:sldMkLst>
          <pc:docMk/>
          <pc:sldMk cId="4063591677" sldId="2147480486"/>
        </pc:sldMkLst>
      </pc:sldChg>
      <pc:sldChg chg="addSp delSp modSp add mod">
        <pc:chgData name="Yoel Kortick" userId="167978f5-7f40-4909-85d5-d4149554ad4e" providerId="ADAL" clId="{EBA40294-DE59-413C-9907-7D0EDB654974}" dt="2025-07-13T14:23:01.273" v="2791" actId="20577"/>
        <pc:sldMkLst>
          <pc:docMk/>
          <pc:sldMk cId="2435361794" sldId="2147480487"/>
        </pc:sldMkLst>
      </pc:sldChg>
      <pc:sldChg chg="addSp delSp modSp add mod">
        <pc:chgData name="Yoel Kortick" userId="167978f5-7f40-4909-85d5-d4149554ad4e" providerId="ADAL" clId="{EBA40294-DE59-413C-9907-7D0EDB654974}" dt="2025-07-13T14:23:32.704" v="2812" actId="208"/>
        <pc:sldMkLst>
          <pc:docMk/>
          <pc:sldMk cId="3186695242" sldId="2147480488"/>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28/07/2025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16</a:t>
            </a:fld>
            <a:endParaRPr lang="en-GB"/>
          </a:p>
        </p:txBody>
      </p:sp>
    </p:spTree>
    <p:extLst>
      <p:ext uri="{BB962C8B-B14F-4D97-AF65-F5344CB8AC3E}">
        <p14:creationId xmlns:p14="http://schemas.microsoft.com/office/powerpoint/2010/main" val="152878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557B-C5C1-9D52-89F5-26215C4A9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10C52-AE39-AE92-E076-3D8CAFF1A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EDE27-C95A-CBF8-70FD-4B904D078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2D194D-FC6D-DA33-1417-FFE4378EFEAB}"/>
              </a:ext>
            </a:extLst>
          </p:cNvPr>
          <p:cNvSpPr>
            <a:spLocks noGrp="1"/>
          </p:cNvSpPr>
          <p:nvPr>
            <p:ph type="sldNum" sz="quarter" idx="5"/>
          </p:nvPr>
        </p:nvSpPr>
        <p:spPr/>
        <p:txBody>
          <a:bodyPr/>
          <a:lstStyle/>
          <a:p>
            <a:fld id="{4862A9C7-AF8E-4C09-BB00-1E1EA1EE3490}" type="slidenum">
              <a:rPr lang="en-GB" smtClean="0"/>
              <a:t>84</a:t>
            </a:fld>
            <a:endParaRPr lang="en-GB"/>
          </a:p>
        </p:txBody>
      </p:sp>
    </p:spTree>
    <p:extLst>
      <p:ext uri="{BB962C8B-B14F-4D97-AF65-F5344CB8AC3E}">
        <p14:creationId xmlns:p14="http://schemas.microsoft.com/office/powerpoint/2010/main" val="3990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64</a:t>
            </a:fld>
            <a:endParaRPr lang="en-GB"/>
          </a:p>
        </p:txBody>
      </p:sp>
    </p:spTree>
    <p:extLst>
      <p:ext uri="{BB962C8B-B14F-4D97-AF65-F5344CB8AC3E}">
        <p14:creationId xmlns:p14="http://schemas.microsoft.com/office/powerpoint/2010/main" val="234225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65</a:t>
            </a:fld>
            <a:endParaRPr lang="en-GB"/>
          </a:p>
        </p:txBody>
      </p:sp>
    </p:spTree>
    <p:extLst>
      <p:ext uri="{BB962C8B-B14F-4D97-AF65-F5344CB8AC3E}">
        <p14:creationId xmlns:p14="http://schemas.microsoft.com/office/powerpoint/2010/main" val="75005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78</a:t>
            </a:fld>
            <a:endParaRPr lang="en-GB"/>
          </a:p>
        </p:txBody>
      </p:sp>
    </p:spTree>
    <p:extLst>
      <p:ext uri="{BB962C8B-B14F-4D97-AF65-F5344CB8AC3E}">
        <p14:creationId xmlns:p14="http://schemas.microsoft.com/office/powerpoint/2010/main" val="132844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7615-B546-897C-A3BA-C3796CE88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3EA40-6E0E-2637-8B4B-C4CC3113E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333E8-8DA4-41E6-696D-2A9A2E84BA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92CC94-697D-77F6-E8D3-DE047B73C30A}"/>
              </a:ext>
            </a:extLst>
          </p:cNvPr>
          <p:cNvSpPr>
            <a:spLocks noGrp="1"/>
          </p:cNvSpPr>
          <p:nvPr>
            <p:ph type="sldNum" sz="quarter" idx="5"/>
          </p:nvPr>
        </p:nvSpPr>
        <p:spPr/>
        <p:txBody>
          <a:bodyPr/>
          <a:lstStyle/>
          <a:p>
            <a:fld id="{4862A9C7-AF8E-4C09-BB00-1E1EA1EE3490}" type="slidenum">
              <a:rPr lang="en-GB" smtClean="0"/>
              <a:t>79</a:t>
            </a:fld>
            <a:endParaRPr lang="en-GB"/>
          </a:p>
        </p:txBody>
      </p:sp>
    </p:spTree>
    <p:extLst>
      <p:ext uri="{BB962C8B-B14F-4D97-AF65-F5344CB8AC3E}">
        <p14:creationId xmlns:p14="http://schemas.microsoft.com/office/powerpoint/2010/main" val="338534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02C6-730A-6F16-570D-08EA587B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7EC6B-225C-02BB-514D-B835421B4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DBF8B-77C1-A892-0280-C04A09B56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489F2-DD77-136C-3E95-3C29C4FF37C9}"/>
              </a:ext>
            </a:extLst>
          </p:cNvPr>
          <p:cNvSpPr>
            <a:spLocks noGrp="1"/>
          </p:cNvSpPr>
          <p:nvPr>
            <p:ph type="sldNum" sz="quarter" idx="5"/>
          </p:nvPr>
        </p:nvSpPr>
        <p:spPr/>
        <p:txBody>
          <a:bodyPr/>
          <a:lstStyle/>
          <a:p>
            <a:fld id="{4862A9C7-AF8E-4C09-BB00-1E1EA1EE3490}" type="slidenum">
              <a:rPr lang="en-GB" smtClean="0"/>
              <a:t>80</a:t>
            </a:fld>
            <a:endParaRPr lang="en-GB"/>
          </a:p>
        </p:txBody>
      </p:sp>
    </p:spTree>
    <p:extLst>
      <p:ext uri="{BB962C8B-B14F-4D97-AF65-F5344CB8AC3E}">
        <p14:creationId xmlns:p14="http://schemas.microsoft.com/office/powerpoint/2010/main" val="397483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65B3-1114-A7A4-58A1-A563910D7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D1C86-CB3F-44A4-FFB9-1435B2132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B46A7-C5B4-8F39-5844-B59C4491E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5C5523-A61C-F8B0-32F7-160F6BFC520A}"/>
              </a:ext>
            </a:extLst>
          </p:cNvPr>
          <p:cNvSpPr>
            <a:spLocks noGrp="1"/>
          </p:cNvSpPr>
          <p:nvPr>
            <p:ph type="sldNum" sz="quarter" idx="5"/>
          </p:nvPr>
        </p:nvSpPr>
        <p:spPr/>
        <p:txBody>
          <a:bodyPr/>
          <a:lstStyle/>
          <a:p>
            <a:fld id="{4862A9C7-AF8E-4C09-BB00-1E1EA1EE3490}" type="slidenum">
              <a:rPr lang="en-GB" smtClean="0"/>
              <a:t>81</a:t>
            </a:fld>
            <a:endParaRPr lang="en-GB"/>
          </a:p>
        </p:txBody>
      </p:sp>
    </p:spTree>
    <p:extLst>
      <p:ext uri="{BB962C8B-B14F-4D97-AF65-F5344CB8AC3E}">
        <p14:creationId xmlns:p14="http://schemas.microsoft.com/office/powerpoint/2010/main" val="92425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2C0-E75B-9903-0728-554CC3803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BBA90-F8C9-0C18-35C8-FAA404C01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80B70-A074-FC1D-47DB-CFB66A3DFE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416C25-F340-099F-8211-222427C6DC20}"/>
              </a:ext>
            </a:extLst>
          </p:cNvPr>
          <p:cNvSpPr>
            <a:spLocks noGrp="1"/>
          </p:cNvSpPr>
          <p:nvPr>
            <p:ph type="sldNum" sz="quarter" idx="5"/>
          </p:nvPr>
        </p:nvSpPr>
        <p:spPr/>
        <p:txBody>
          <a:bodyPr/>
          <a:lstStyle/>
          <a:p>
            <a:fld id="{4862A9C7-AF8E-4C09-BB00-1E1EA1EE3490}" type="slidenum">
              <a:rPr lang="en-GB" smtClean="0"/>
              <a:t>82</a:t>
            </a:fld>
            <a:endParaRPr lang="en-GB"/>
          </a:p>
        </p:txBody>
      </p:sp>
    </p:spTree>
    <p:extLst>
      <p:ext uri="{BB962C8B-B14F-4D97-AF65-F5344CB8AC3E}">
        <p14:creationId xmlns:p14="http://schemas.microsoft.com/office/powerpoint/2010/main" val="29507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0276A-7865-D945-A322-70EFFB983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6143E-BF1F-3A0B-1573-AEB90DB08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D0CDF-9417-4D49-0F34-1A9EDC4E85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F9E18-6CC9-ED25-099E-0F16BFC1B300}"/>
              </a:ext>
            </a:extLst>
          </p:cNvPr>
          <p:cNvSpPr>
            <a:spLocks noGrp="1"/>
          </p:cNvSpPr>
          <p:nvPr>
            <p:ph type="sldNum" sz="quarter" idx="5"/>
          </p:nvPr>
        </p:nvSpPr>
        <p:spPr/>
        <p:txBody>
          <a:bodyPr/>
          <a:lstStyle/>
          <a:p>
            <a:fld id="{4862A9C7-AF8E-4C09-BB00-1E1EA1EE3490}" type="slidenum">
              <a:rPr lang="en-GB" smtClean="0"/>
              <a:t>83</a:t>
            </a:fld>
            <a:endParaRPr lang="en-GB"/>
          </a:p>
        </p:txBody>
      </p:sp>
    </p:spTree>
    <p:extLst>
      <p:ext uri="{BB962C8B-B14F-4D97-AF65-F5344CB8AC3E}">
        <p14:creationId xmlns:p14="http://schemas.microsoft.com/office/powerpoint/2010/main" val="130415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598558"/>
            <a:ext cx="8566268" cy="1264782"/>
          </a:xfrm>
        </p:spPr>
        <p:txBody>
          <a:bodyPr/>
          <a:lstStyle/>
          <a:p>
            <a:r>
              <a:rPr lang="en-US" sz="4800" dirty="0"/>
              <a:t>Configuring and Customizing Letters in Alma</a:t>
            </a:r>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Sept.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C1F7-29B0-B017-73AE-1CF59A8BCC3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EA23E25-5918-FC2D-FBB1-5A8A819FCD99}"/>
              </a:ext>
            </a:extLst>
          </p:cNvPr>
          <p:cNvSpPr>
            <a:spLocks noGrp="1"/>
          </p:cNvSpPr>
          <p:nvPr>
            <p:ph type="title"/>
          </p:nvPr>
        </p:nvSpPr>
        <p:spPr/>
        <p:txBody>
          <a:bodyPr/>
          <a:lstStyle/>
          <a:p>
            <a:r>
              <a:rPr lang="en-US" dirty="0"/>
              <a:t>The "Letters Configuration" page (retention period)</a:t>
            </a:r>
            <a:endParaRPr lang="en-NL" dirty="0"/>
          </a:p>
        </p:txBody>
      </p:sp>
      <p:sp>
        <p:nvSpPr>
          <p:cNvPr id="9" name="Slide Number Placeholder 5">
            <a:extLst>
              <a:ext uri="{FF2B5EF4-FFF2-40B4-BE49-F238E27FC236}">
                <a16:creationId xmlns:a16="http://schemas.microsoft.com/office/drawing/2014/main" id="{2DBBFEAC-C2BB-7270-714C-B4F83F07D76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pic>
        <p:nvPicPr>
          <p:cNvPr id="2" name="Picture 1">
            <a:extLst>
              <a:ext uri="{FF2B5EF4-FFF2-40B4-BE49-F238E27FC236}">
                <a16:creationId xmlns:a16="http://schemas.microsoft.com/office/drawing/2014/main" id="{5CFE4B3A-8590-ADAA-291E-DA523ADBD042}"/>
              </a:ext>
            </a:extLst>
          </p:cNvPr>
          <p:cNvPicPr>
            <a:picLocks noChangeAspect="1"/>
          </p:cNvPicPr>
          <p:nvPr/>
        </p:nvPicPr>
        <p:blipFill>
          <a:blip r:embed="rId2"/>
          <a:stretch>
            <a:fillRect/>
          </a:stretch>
        </p:blipFill>
        <p:spPr>
          <a:xfrm>
            <a:off x="292540" y="1838274"/>
            <a:ext cx="11567899" cy="3602592"/>
          </a:xfrm>
          <a:prstGeom prst="rect">
            <a:avLst/>
          </a:prstGeom>
          <a:ln>
            <a:solidFill>
              <a:schemeClr val="tx1"/>
            </a:solidFill>
          </a:ln>
        </p:spPr>
      </p:pic>
      <p:sp>
        <p:nvSpPr>
          <p:cNvPr id="7" name="Rectangle 6">
            <a:extLst>
              <a:ext uri="{FF2B5EF4-FFF2-40B4-BE49-F238E27FC236}">
                <a16:creationId xmlns:a16="http://schemas.microsoft.com/office/drawing/2014/main" id="{A2345858-4DA4-5D10-F763-3E3A3DC2FECE}"/>
              </a:ext>
            </a:extLst>
          </p:cNvPr>
          <p:cNvSpPr/>
          <p:nvPr/>
        </p:nvSpPr>
        <p:spPr>
          <a:xfrm>
            <a:off x="5437877" y="2240280"/>
            <a:ext cx="597052" cy="357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CA289FE5-D357-A2FF-E2B6-B01F0E29D7DA}"/>
              </a:ext>
            </a:extLst>
          </p:cNvPr>
          <p:cNvSpPr/>
          <p:nvPr/>
        </p:nvSpPr>
        <p:spPr>
          <a:xfrm>
            <a:off x="5172700" y="3223824"/>
            <a:ext cx="923299" cy="2217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TextBox 10">
            <a:extLst>
              <a:ext uri="{FF2B5EF4-FFF2-40B4-BE49-F238E27FC236}">
                <a16:creationId xmlns:a16="http://schemas.microsoft.com/office/drawing/2014/main" id="{C10B0390-B54B-05F0-D8EB-8CDF5DF7F6AE}"/>
              </a:ext>
            </a:extLst>
          </p:cNvPr>
          <p:cNvSpPr txBox="1"/>
          <p:nvPr/>
        </p:nvSpPr>
        <p:spPr>
          <a:xfrm>
            <a:off x="7206600" y="4322156"/>
            <a:ext cx="3228990" cy="954107"/>
          </a:xfrm>
          <a:prstGeom prst="rect">
            <a:avLst/>
          </a:prstGeom>
          <a:solidFill>
            <a:srgbClr val="FFFF00"/>
          </a:solidFill>
          <a:ln>
            <a:solidFill>
              <a:schemeClr val="tx1"/>
            </a:solidFill>
          </a:ln>
        </p:spPr>
        <p:txBody>
          <a:bodyPr wrap="square" rtlCol="0">
            <a:spAutoFit/>
          </a:bodyPr>
          <a:lstStyle/>
          <a:p>
            <a:r>
              <a:rPr lang="en-US" sz="1400" dirty="0"/>
              <a:t>If these letters have a retention period, then then they will be removed from this list when older (in days) than the retention period</a:t>
            </a:r>
          </a:p>
        </p:txBody>
      </p:sp>
      <p:cxnSp>
        <p:nvCxnSpPr>
          <p:cNvPr id="12" name="Straight Arrow Connector 11">
            <a:extLst>
              <a:ext uri="{FF2B5EF4-FFF2-40B4-BE49-F238E27FC236}">
                <a16:creationId xmlns:a16="http://schemas.microsoft.com/office/drawing/2014/main" id="{7E34B0B4-F840-17CB-D0C9-0D1F3AB53CF4}"/>
              </a:ext>
            </a:extLst>
          </p:cNvPr>
          <p:cNvCxnSpPr>
            <a:cxnSpLocks/>
          </p:cNvCxnSpPr>
          <p:nvPr/>
        </p:nvCxnSpPr>
        <p:spPr>
          <a:xfrm flipH="1" flipV="1">
            <a:off x="6174068" y="4105642"/>
            <a:ext cx="1032532"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3133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96DBC-98B2-F1D1-FF04-FF4049A0C64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E4700AF-F9EA-F368-B3A7-04020F9A8783}"/>
              </a:ext>
            </a:extLst>
          </p:cNvPr>
          <p:cNvSpPr>
            <a:spLocks noGrp="1"/>
          </p:cNvSpPr>
          <p:nvPr>
            <p:ph type="title"/>
          </p:nvPr>
        </p:nvSpPr>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92DC278E-FD08-E5F7-7AF6-A1B4D9B3B97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100</a:t>
            </a:fld>
            <a:endParaRPr lang="en-GB"/>
          </a:p>
        </p:txBody>
      </p:sp>
      <p:sp>
        <p:nvSpPr>
          <p:cNvPr id="7" name="TextBox 6">
            <a:extLst>
              <a:ext uri="{FF2B5EF4-FFF2-40B4-BE49-F238E27FC236}">
                <a16:creationId xmlns:a16="http://schemas.microsoft.com/office/drawing/2014/main" id="{666FE6EF-6966-C48D-2C87-A2CCFA5B126D}"/>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B8DE2659-ADA7-0FFC-5D03-A6A27086DF9B}"/>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Staff Users can configure a component and then save the letter as a draft.</a:t>
            </a:r>
          </a:p>
          <a:p>
            <a:pPr>
              <a:lnSpc>
                <a:spcPct val="90000"/>
              </a:lnSpc>
            </a:pPr>
            <a:r>
              <a:rPr lang="en-US" dirty="0"/>
              <a:t>In this way it is possible to see how it will look in a letter without saving as the active (in use) XSL.</a:t>
            </a:r>
          </a:p>
          <a:p>
            <a:pPr>
              <a:lnSpc>
                <a:spcPct val="90000"/>
              </a:lnSpc>
            </a:pPr>
            <a:r>
              <a:rPr lang="en-US" dirty="0"/>
              <a:t>As we will soon see, there is a special method to "call" the draft component from within the XSL of the letters.</a:t>
            </a:r>
          </a:p>
        </p:txBody>
      </p:sp>
    </p:spTree>
    <p:extLst>
      <p:ext uri="{BB962C8B-B14F-4D97-AF65-F5344CB8AC3E}">
        <p14:creationId xmlns:p14="http://schemas.microsoft.com/office/powerpoint/2010/main" val="4283322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34B2-D624-5AC5-4269-4BCD63943A2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A36FFC2-780A-CC69-395A-3E40A9A88362}"/>
              </a:ext>
            </a:extLst>
          </p:cNvPr>
          <p:cNvSpPr>
            <a:spLocks noGrp="1"/>
          </p:cNvSpPr>
          <p:nvPr>
            <p:ph type="title"/>
          </p:nvPr>
        </p:nvSpPr>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E8B09EC3-ECE2-B0E6-3A9D-7CA432017B7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101</a:t>
            </a:fld>
            <a:endParaRPr lang="en-GB"/>
          </a:p>
        </p:txBody>
      </p:sp>
      <p:sp>
        <p:nvSpPr>
          <p:cNvPr id="7" name="TextBox 6">
            <a:extLst>
              <a:ext uri="{FF2B5EF4-FFF2-40B4-BE49-F238E27FC236}">
                <a16:creationId xmlns:a16="http://schemas.microsoft.com/office/drawing/2014/main" id="{CF829F0E-C2F2-4809-0731-5269A5931CBC}"/>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DE918ED5-EE7F-66A6-3C6F-FD982F8CF505}"/>
              </a:ext>
            </a:extLst>
          </p:cNvPr>
          <p:cNvPicPr>
            <a:picLocks noChangeAspect="1"/>
          </p:cNvPicPr>
          <p:nvPr/>
        </p:nvPicPr>
        <p:blipFill>
          <a:blip r:embed="rId2"/>
          <a:stretch>
            <a:fillRect/>
          </a:stretch>
        </p:blipFill>
        <p:spPr>
          <a:xfrm>
            <a:off x="893985" y="1795214"/>
            <a:ext cx="10972800" cy="3798848"/>
          </a:xfrm>
          <a:prstGeom prst="rect">
            <a:avLst/>
          </a:prstGeom>
          <a:ln>
            <a:solidFill>
              <a:schemeClr val="tx1"/>
            </a:solidFill>
          </a:ln>
        </p:spPr>
      </p:pic>
      <p:sp>
        <p:nvSpPr>
          <p:cNvPr id="3" name="Content Placeholder 5">
            <a:extLst>
              <a:ext uri="{FF2B5EF4-FFF2-40B4-BE49-F238E27FC236}">
                <a16:creationId xmlns:a16="http://schemas.microsoft.com/office/drawing/2014/main" id="{FFC65096-B03A-9D87-02CB-731A39FA255C}"/>
              </a:ext>
            </a:extLst>
          </p:cNvPr>
          <p:cNvSpPr txBox="1">
            <a:spLocks/>
          </p:cNvSpPr>
          <p:nvPr/>
        </p:nvSpPr>
        <p:spPr>
          <a:xfrm>
            <a:off x="416113" y="1111021"/>
            <a:ext cx="11400247" cy="936105"/>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t>Let's edit the component "footer.xsl"</a:t>
            </a:r>
            <a:endParaRPr lang="en-US" dirty="0"/>
          </a:p>
        </p:txBody>
      </p:sp>
      <p:sp>
        <p:nvSpPr>
          <p:cNvPr id="4" name="Rectangle 3">
            <a:extLst>
              <a:ext uri="{FF2B5EF4-FFF2-40B4-BE49-F238E27FC236}">
                <a16:creationId xmlns:a16="http://schemas.microsoft.com/office/drawing/2014/main" id="{D7F3C56C-9AAB-479D-9A86-694AA20235E5}"/>
              </a:ext>
            </a:extLst>
          </p:cNvPr>
          <p:cNvSpPr/>
          <p:nvPr/>
        </p:nvSpPr>
        <p:spPr>
          <a:xfrm>
            <a:off x="1454144" y="3148280"/>
            <a:ext cx="626116" cy="360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5" name="Rectangle 4">
            <a:extLst>
              <a:ext uri="{FF2B5EF4-FFF2-40B4-BE49-F238E27FC236}">
                <a16:creationId xmlns:a16="http://schemas.microsoft.com/office/drawing/2014/main" id="{F6ADDAA5-BDBD-F4A6-25C9-04FF82803FA3}"/>
              </a:ext>
            </a:extLst>
          </p:cNvPr>
          <p:cNvSpPr/>
          <p:nvPr/>
        </p:nvSpPr>
        <p:spPr>
          <a:xfrm>
            <a:off x="10197802" y="3441799"/>
            <a:ext cx="374948" cy="360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8776313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2F016-3BBB-E0E5-2E27-2DBBC32AD46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5890383-16BA-D65E-1868-5C225628A164}"/>
              </a:ext>
            </a:extLst>
          </p:cNvPr>
          <p:cNvSpPr>
            <a:spLocks noGrp="1"/>
          </p:cNvSpPr>
          <p:nvPr>
            <p:ph type="title"/>
          </p:nvPr>
        </p:nvSpPr>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EAE9AFB1-A140-0949-DFB5-F70E0EF32C8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102</a:t>
            </a:fld>
            <a:endParaRPr lang="en-GB"/>
          </a:p>
        </p:txBody>
      </p:sp>
      <p:sp>
        <p:nvSpPr>
          <p:cNvPr id="6" name="Content Placeholder 5">
            <a:extLst>
              <a:ext uri="{FF2B5EF4-FFF2-40B4-BE49-F238E27FC236}">
                <a16:creationId xmlns:a16="http://schemas.microsoft.com/office/drawing/2014/main" id="{55CDCC69-B183-2C03-585D-C344F19257F1}"/>
              </a:ext>
            </a:extLst>
          </p:cNvPr>
          <p:cNvSpPr txBox="1">
            <a:spLocks/>
          </p:cNvSpPr>
          <p:nvPr/>
        </p:nvSpPr>
        <p:spPr>
          <a:xfrm>
            <a:off x="107504" y="1168172"/>
            <a:ext cx="11905426" cy="576064"/>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We will change this (we will make the "My Account" be centered instead of right justified)</a:t>
            </a:r>
          </a:p>
        </p:txBody>
      </p:sp>
      <p:pic>
        <p:nvPicPr>
          <p:cNvPr id="8" name="Picture 7">
            <a:extLst>
              <a:ext uri="{FF2B5EF4-FFF2-40B4-BE49-F238E27FC236}">
                <a16:creationId xmlns:a16="http://schemas.microsoft.com/office/drawing/2014/main" id="{CBD26CA6-4F68-F4D3-EB2E-1FB96973A58E}"/>
              </a:ext>
            </a:extLst>
          </p:cNvPr>
          <p:cNvPicPr>
            <a:picLocks noChangeAspect="1"/>
          </p:cNvPicPr>
          <p:nvPr/>
        </p:nvPicPr>
        <p:blipFill>
          <a:blip r:embed="rId2"/>
          <a:stretch>
            <a:fillRect/>
          </a:stretch>
        </p:blipFill>
        <p:spPr>
          <a:xfrm>
            <a:off x="1421933" y="1616598"/>
            <a:ext cx="3372772" cy="4770065"/>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88465FF8-6682-0A27-DD26-8822C43E783E}"/>
              </a:ext>
            </a:extLst>
          </p:cNvPr>
          <p:cNvCxnSpPr>
            <a:cxnSpLocks/>
          </p:cNvCxnSpPr>
          <p:nvPr/>
        </p:nvCxnSpPr>
        <p:spPr>
          <a:xfrm flipH="1">
            <a:off x="3135451" y="4625708"/>
            <a:ext cx="5164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EBD797-5A6A-73A9-24E2-A6DC6F3A920C}"/>
              </a:ext>
            </a:extLst>
          </p:cNvPr>
          <p:cNvSpPr txBox="1"/>
          <p:nvPr/>
        </p:nvSpPr>
        <p:spPr>
          <a:xfrm>
            <a:off x="6703587" y="1641824"/>
            <a:ext cx="4894375" cy="2677656"/>
          </a:xfrm>
          <a:prstGeom prst="rect">
            <a:avLst/>
          </a:prstGeom>
          <a:noFill/>
          <a:ln>
            <a:solidFill>
              <a:schemeClr val="tx1"/>
            </a:solidFill>
          </a:ln>
        </p:spPr>
        <p:txBody>
          <a:bodyPr wrap="square" rtlCol="0">
            <a:spAutoFit/>
          </a:bodyPr>
          <a:lstStyle/>
          <a:p>
            <a:r>
              <a:rPr lang="en-US" sz="1400" dirty="0"/>
              <a:t>&lt;</a:t>
            </a:r>
            <a:r>
              <a:rPr lang="en-US" sz="1400" dirty="0" err="1"/>
              <a:t>xsl:template</a:t>
            </a:r>
            <a:r>
              <a:rPr lang="en-US" sz="1400" dirty="0"/>
              <a:t> name="</a:t>
            </a:r>
            <a:r>
              <a:rPr lang="en-US" sz="1400" dirty="0" err="1"/>
              <a:t>myAccount</a:t>
            </a:r>
            <a:r>
              <a:rPr lang="en-US" sz="1400" dirty="0"/>
              <a:t>"&gt;</a:t>
            </a:r>
          </a:p>
          <a:p>
            <a:r>
              <a:rPr lang="en-US" sz="1400" dirty="0"/>
              <a:t>	&lt;table align="</a:t>
            </a:r>
            <a:r>
              <a:rPr lang="en-US" sz="1400" dirty="0">
                <a:highlight>
                  <a:srgbClr val="FFFF00"/>
                </a:highlight>
              </a:rPr>
              <a:t>right</a:t>
            </a:r>
            <a:r>
              <a:rPr lang="en-US" sz="1400" dirty="0"/>
              <a:t>"&gt;</a:t>
            </a:r>
          </a:p>
          <a:p>
            <a:r>
              <a:rPr lang="en-US" sz="1400" dirty="0"/>
              <a:t>	&lt;tr&gt;</a:t>
            </a:r>
          </a:p>
          <a:p>
            <a:r>
              <a:rPr lang="en-US" sz="1400" dirty="0"/>
              <a:t>	&lt;td align="</a:t>
            </a:r>
            <a:r>
              <a:rPr lang="en-US" sz="1400" dirty="0">
                <a:highlight>
                  <a:srgbClr val="FFFF00"/>
                </a:highlight>
              </a:rPr>
              <a:t>right</a:t>
            </a:r>
            <a:r>
              <a:rPr lang="en-US" sz="1400" dirty="0"/>
              <a:t>"&gt;</a:t>
            </a:r>
          </a:p>
          <a:p>
            <a:r>
              <a:rPr lang="en-US" sz="1400" dirty="0"/>
              <a:t>	&lt;a&gt;</a:t>
            </a:r>
          </a:p>
          <a:p>
            <a:r>
              <a:rPr lang="en-US" sz="1400" dirty="0"/>
              <a:t>                        &lt;</a:t>
            </a:r>
            <a:r>
              <a:rPr lang="en-US" sz="1400" dirty="0" err="1"/>
              <a:t>xsl:attribute</a:t>
            </a:r>
            <a:r>
              <a:rPr lang="en-US" sz="1400" dirty="0"/>
              <a:t> name="</a:t>
            </a:r>
            <a:r>
              <a:rPr lang="en-US" sz="1400" dirty="0" err="1"/>
              <a:t>href</a:t>
            </a:r>
            <a:r>
              <a:rPr lang="en-US" sz="1400" dirty="0"/>
              <a:t>"&gt;</a:t>
            </a:r>
          </a:p>
          <a:p>
            <a:r>
              <a:rPr lang="en-US" sz="1400" dirty="0"/>
              <a:t>                          @@email_my_account@@</a:t>
            </a:r>
          </a:p>
          <a:p>
            <a:r>
              <a:rPr lang="en-US" sz="1400" dirty="0"/>
              <a:t>                        &lt;/</a:t>
            </a:r>
            <a:r>
              <a:rPr lang="en-US" sz="1400" dirty="0" err="1"/>
              <a:t>xsl:attribute</a:t>
            </a:r>
            <a:r>
              <a:rPr lang="en-US" sz="1400" dirty="0"/>
              <a:t>&gt;</a:t>
            </a:r>
          </a:p>
          <a:p>
            <a:r>
              <a:rPr lang="en-US" sz="1400" dirty="0"/>
              <a:t>						@@my_account@@</a:t>
            </a:r>
          </a:p>
          <a:p>
            <a:r>
              <a:rPr lang="en-US" sz="1400" dirty="0"/>
              <a:t>					&lt;/a&gt;</a:t>
            </a:r>
          </a:p>
        </p:txBody>
      </p:sp>
      <p:cxnSp>
        <p:nvCxnSpPr>
          <p:cNvPr id="13" name="Straight Arrow Connector 12">
            <a:extLst>
              <a:ext uri="{FF2B5EF4-FFF2-40B4-BE49-F238E27FC236}">
                <a16:creationId xmlns:a16="http://schemas.microsoft.com/office/drawing/2014/main" id="{0B5E6D33-AE29-5C7D-4CA8-55122605706A}"/>
              </a:ext>
            </a:extLst>
          </p:cNvPr>
          <p:cNvCxnSpPr>
            <a:cxnSpLocks/>
          </p:cNvCxnSpPr>
          <p:nvPr/>
        </p:nvCxnSpPr>
        <p:spPr>
          <a:xfrm flipH="1">
            <a:off x="3021108" y="4803344"/>
            <a:ext cx="5394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555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C604-05D6-7E2C-0032-763214E77A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471742-C775-F1E9-BA6D-95603CA5650E}"/>
              </a:ext>
            </a:extLst>
          </p:cNvPr>
          <p:cNvPicPr>
            <a:picLocks noChangeAspect="1"/>
          </p:cNvPicPr>
          <p:nvPr/>
        </p:nvPicPr>
        <p:blipFill>
          <a:blip r:embed="rId2"/>
          <a:stretch>
            <a:fillRect/>
          </a:stretch>
        </p:blipFill>
        <p:spPr>
          <a:xfrm>
            <a:off x="1364048" y="1575185"/>
            <a:ext cx="3314120" cy="4773168"/>
          </a:xfrm>
          <a:prstGeom prst="rect">
            <a:avLst/>
          </a:prstGeom>
          <a:ln>
            <a:solidFill>
              <a:schemeClr val="tx1"/>
            </a:solidFill>
          </a:ln>
        </p:spPr>
      </p:pic>
      <p:sp>
        <p:nvSpPr>
          <p:cNvPr id="10" name="Title 9">
            <a:extLst>
              <a:ext uri="{FF2B5EF4-FFF2-40B4-BE49-F238E27FC236}">
                <a16:creationId xmlns:a16="http://schemas.microsoft.com/office/drawing/2014/main" id="{DAE03B79-60A1-9867-A116-53C45BF91F0A}"/>
              </a:ext>
            </a:extLst>
          </p:cNvPr>
          <p:cNvSpPr>
            <a:spLocks noGrp="1"/>
          </p:cNvSpPr>
          <p:nvPr>
            <p:ph type="title"/>
          </p:nvPr>
        </p:nvSpPr>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00977E0E-83FC-6BFD-F2F8-57CA081DCD9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103</a:t>
            </a:fld>
            <a:endParaRPr lang="en-GB"/>
          </a:p>
        </p:txBody>
      </p:sp>
      <p:sp>
        <p:nvSpPr>
          <p:cNvPr id="6" name="Content Placeholder 5">
            <a:extLst>
              <a:ext uri="{FF2B5EF4-FFF2-40B4-BE49-F238E27FC236}">
                <a16:creationId xmlns:a16="http://schemas.microsoft.com/office/drawing/2014/main" id="{4E3CEEE6-1A85-6AA2-2D56-9C182655052E}"/>
              </a:ext>
            </a:extLst>
          </p:cNvPr>
          <p:cNvSpPr txBox="1">
            <a:spLocks/>
          </p:cNvSpPr>
          <p:nvPr/>
        </p:nvSpPr>
        <p:spPr>
          <a:xfrm>
            <a:off x="107504" y="1168172"/>
            <a:ext cx="11905426" cy="576064"/>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To this</a:t>
            </a:r>
          </a:p>
        </p:txBody>
      </p:sp>
      <p:cxnSp>
        <p:nvCxnSpPr>
          <p:cNvPr id="11" name="Straight Arrow Connector 10">
            <a:extLst>
              <a:ext uri="{FF2B5EF4-FFF2-40B4-BE49-F238E27FC236}">
                <a16:creationId xmlns:a16="http://schemas.microsoft.com/office/drawing/2014/main" id="{23E92683-3BEB-1220-C50C-7BAB63F0E758}"/>
              </a:ext>
            </a:extLst>
          </p:cNvPr>
          <p:cNvCxnSpPr>
            <a:cxnSpLocks/>
          </p:cNvCxnSpPr>
          <p:nvPr/>
        </p:nvCxnSpPr>
        <p:spPr>
          <a:xfrm flipH="1">
            <a:off x="3135451" y="4625708"/>
            <a:ext cx="5164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0DAED4-ABAC-99DC-4A78-61FE646A7125}"/>
              </a:ext>
            </a:extLst>
          </p:cNvPr>
          <p:cNvCxnSpPr>
            <a:cxnSpLocks/>
          </p:cNvCxnSpPr>
          <p:nvPr/>
        </p:nvCxnSpPr>
        <p:spPr>
          <a:xfrm flipH="1">
            <a:off x="3021108" y="4803344"/>
            <a:ext cx="5394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DD5792-63A9-B840-4383-5CDA9D32CFED}"/>
              </a:ext>
            </a:extLst>
          </p:cNvPr>
          <p:cNvSpPr txBox="1"/>
          <p:nvPr/>
        </p:nvSpPr>
        <p:spPr>
          <a:xfrm>
            <a:off x="6556550" y="1740436"/>
            <a:ext cx="4894375" cy="2677656"/>
          </a:xfrm>
          <a:prstGeom prst="rect">
            <a:avLst/>
          </a:prstGeom>
          <a:noFill/>
          <a:ln>
            <a:solidFill>
              <a:schemeClr val="tx1"/>
            </a:solidFill>
          </a:ln>
        </p:spPr>
        <p:txBody>
          <a:bodyPr wrap="square" rtlCol="0">
            <a:spAutoFit/>
          </a:bodyPr>
          <a:lstStyle/>
          <a:p>
            <a:r>
              <a:rPr lang="en-US" sz="1400" dirty="0"/>
              <a:t>&lt;</a:t>
            </a:r>
            <a:r>
              <a:rPr lang="en-US" sz="1400" dirty="0" err="1"/>
              <a:t>xsl:template</a:t>
            </a:r>
            <a:r>
              <a:rPr lang="en-US" sz="1400" dirty="0"/>
              <a:t> name="</a:t>
            </a:r>
            <a:r>
              <a:rPr lang="en-US" sz="1400" dirty="0" err="1"/>
              <a:t>myAccount</a:t>
            </a:r>
            <a:r>
              <a:rPr lang="en-US" sz="1400" dirty="0"/>
              <a:t>"&gt;</a:t>
            </a:r>
          </a:p>
          <a:p>
            <a:r>
              <a:rPr lang="en-US" sz="1400" dirty="0"/>
              <a:t>	&lt;table align="</a:t>
            </a:r>
            <a:r>
              <a:rPr lang="en-US" sz="1400" dirty="0">
                <a:highlight>
                  <a:srgbClr val="FFFF00"/>
                </a:highlight>
              </a:rPr>
              <a:t>center</a:t>
            </a:r>
            <a:r>
              <a:rPr lang="en-US" sz="1400" dirty="0"/>
              <a:t>"&gt;</a:t>
            </a:r>
          </a:p>
          <a:p>
            <a:r>
              <a:rPr lang="en-US" sz="1400" dirty="0"/>
              <a:t>	&lt;tr&gt;</a:t>
            </a:r>
          </a:p>
          <a:p>
            <a:r>
              <a:rPr lang="en-US" sz="1400" dirty="0"/>
              <a:t>	&lt;td align="</a:t>
            </a:r>
            <a:r>
              <a:rPr lang="en-US" sz="1400" dirty="0">
                <a:highlight>
                  <a:srgbClr val="FFFF00"/>
                </a:highlight>
              </a:rPr>
              <a:t>center</a:t>
            </a:r>
            <a:r>
              <a:rPr lang="en-US" sz="1400" dirty="0"/>
              <a:t>"&gt;</a:t>
            </a:r>
          </a:p>
          <a:p>
            <a:r>
              <a:rPr lang="en-US" sz="1400" dirty="0"/>
              <a:t>	&lt;a&gt;</a:t>
            </a:r>
          </a:p>
          <a:p>
            <a:r>
              <a:rPr lang="en-US" sz="1400" dirty="0"/>
              <a:t>                        &lt;</a:t>
            </a:r>
            <a:r>
              <a:rPr lang="en-US" sz="1400" dirty="0" err="1"/>
              <a:t>xsl:attribute</a:t>
            </a:r>
            <a:r>
              <a:rPr lang="en-US" sz="1400" dirty="0"/>
              <a:t> name="</a:t>
            </a:r>
            <a:r>
              <a:rPr lang="en-US" sz="1400" dirty="0" err="1"/>
              <a:t>href</a:t>
            </a:r>
            <a:r>
              <a:rPr lang="en-US" sz="1400" dirty="0"/>
              <a:t>"&gt;</a:t>
            </a:r>
          </a:p>
          <a:p>
            <a:r>
              <a:rPr lang="en-US" sz="1400" dirty="0"/>
              <a:t>                          @@email_my_account@@</a:t>
            </a:r>
          </a:p>
          <a:p>
            <a:r>
              <a:rPr lang="en-US" sz="1400" dirty="0"/>
              <a:t>                        &lt;/</a:t>
            </a:r>
            <a:r>
              <a:rPr lang="en-US" sz="1400" dirty="0" err="1"/>
              <a:t>xsl:attribute</a:t>
            </a:r>
            <a:r>
              <a:rPr lang="en-US" sz="1400" dirty="0"/>
              <a:t>&gt;</a:t>
            </a:r>
          </a:p>
          <a:p>
            <a:r>
              <a:rPr lang="en-US" sz="1400" dirty="0"/>
              <a:t>						@@my_account@@</a:t>
            </a:r>
          </a:p>
          <a:p>
            <a:r>
              <a:rPr lang="en-US" sz="1400" dirty="0"/>
              <a:t>					&lt;/a&gt;</a:t>
            </a:r>
          </a:p>
        </p:txBody>
      </p:sp>
    </p:spTree>
    <p:extLst>
      <p:ext uri="{BB962C8B-B14F-4D97-AF65-F5344CB8AC3E}">
        <p14:creationId xmlns:p14="http://schemas.microsoft.com/office/powerpoint/2010/main" val="17134540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C08C-E502-776A-BD74-4278F8B9C7E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83BA1F-702C-EA2F-D339-F1E3F37F4685}"/>
              </a:ext>
            </a:extLst>
          </p:cNvPr>
          <p:cNvPicPr>
            <a:picLocks noChangeAspect="1"/>
          </p:cNvPicPr>
          <p:nvPr/>
        </p:nvPicPr>
        <p:blipFill>
          <a:blip r:embed="rId2"/>
          <a:stretch>
            <a:fillRect/>
          </a:stretch>
        </p:blipFill>
        <p:spPr>
          <a:xfrm>
            <a:off x="80010" y="1111145"/>
            <a:ext cx="12070080" cy="4696923"/>
          </a:xfrm>
          <a:prstGeom prst="rect">
            <a:avLst/>
          </a:prstGeom>
          <a:ln>
            <a:solidFill>
              <a:schemeClr val="tx1"/>
            </a:solidFill>
          </a:ln>
        </p:spPr>
      </p:pic>
      <p:sp>
        <p:nvSpPr>
          <p:cNvPr id="10" name="Title 9">
            <a:extLst>
              <a:ext uri="{FF2B5EF4-FFF2-40B4-BE49-F238E27FC236}">
                <a16:creationId xmlns:a16="http://schemas.microsoft.com/office/drawing/2014/main" id="{65298061-148F-1F66-0952-8B271564DAAB}"/>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24E7111F-846B-2242-23C1-8854F51047A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104</a:t>
            </a:fld>
            <a:endParaRPr lang="en-GB"/>
          </a:p>
        </p:txBody>
      </p:sp>
      <p:sp>
        <p:nvSpPr>
          <p:cNvPr id="3" name="Content Placeholder 5">
            <a:extLst>
              <a:ext uri="{FF2B5EF4-FFF2-40B4-BE49-F238E27FC236}">
                <a16:creationId xmlns:a16="http://schemas.microsoft.com/office/drawing/2014/main" id="{FA868BCC-B0B9-256C-1AEE-A320A1E4C68D}"/>
              </a:ext>
            </a:extLst>
          </p:cNvPr>
          <p:cNvSpPr txBox="1">
            <a:spLocks/>
          </p:cNvSpPr>
          <p:nvPr/>
        </p:nvSpPr>
        <p:spPr>
          <a:xfrm>
            <a:off x="9071225" y="2570103"/>
            <a:ext cx="1231337" cy="592545"/>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a:t>We will save it as a draft</a:t>
            </a:r>
            <a:endParaRPr lang="en-US" sz="1400" dirty="0"/>
          </a:p>
        </p:txBody>
      </p:sp>
      <p:sp>
        <p:nvSpPr>
          <p:cNvPr id="7" name="Rectangle 6">
            <a:extLst>
              <a:ext uri="{FF2B5EF4-FFF2-40B4-BE49-F238E27FC236}">
                <a16:creationId xmlns:a16="http://schemas.microsoft.com/office/drawing/2014/main" id="{1C525D00-DCC3-8489-BA1C-B2F696E9DEE5}"/>
              </a:ext>
            </a:extLst>
          </p:cNvPr>
          <p:cNvSpPr/>
          <p:nvPr/>
        </p:nvSpPr>
        <p:spPr>
          <a:xfrm>
            <a:off x="10302562" y="1625495"/>
            <a:ext cx="544508" cy="383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8" name="Straight Arrow Connector 7">
            <a:extLst>
              <a:ext uri="{FF2B5EF4-FFF2-40B4-BE49-F238E27FC236}">
                <a16:creationId xmlns:a16="http://schemas.microsoft.com/office/drawing/2014/main" id="{9EF230F2-B04A-67BA-0AAE-A89C138F2D63}"/>
              </a:ext>
            </a:extLst>
          </p:cNvPr>
          <p:cNvCxnSpPr>
            <a:cxnSpLocks/>
          </p:cNvCxnSpPr>
          <p:nvPr/>
        </p:nvCxnSpPr>
        <p:spPr>
          <a:xfrm flipV="1">
            <a:off x="10001250" y="2047728"/>
            <a:ext cx="347533" cy="483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58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8C106-F74C-A036-D242-769C524A17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724041-ECF5-B5EB-B961-B7518F072AD3}"/>
              </a:ext>
            </a:extLst>
          </p:cNvPr>
          <p:cNvPicPr>
            <a:picLocks noChangeAspect="1"/>
          </p:cNvPicPr>
          <p:nvPr/>
        </p:nvPicPr>
        <p:blipFill>
          <a:blip r:embed="rId2"/>
          <a:stretch>
            <a:fillRect/>
          </a:stretch>
        </p:blipFill>
        <p:spPr>
          <a:xfrm>
            <a:off x="45720" y="1335655"/>
            <a:ext cx="12070080" cy="4500474"/>
          </a:xfrm>
          <a:prstGeom prst="rect">
            <a:avLst/>
          </a:prstGeom>
          <a:solidFill>
            <a:schemeClr val="accent2"/>
          </a:solidFill>
          <a:ln>
            <a:solidFill>
              <a:schemeClr val="tx1"/>
            </a:solidFill>
          </a:ln>
        </p:spPr>
      </p:pic>
      <p:sp>
        <p:nvSpPr>
          <p:cNvPr id="10" name="Title 9">
            <a:extLst>
              <a:ext uri="{FF2B5EF4-FFF2-40B4-BE49-F238E27FC236}">
                <a16:creationId xmlns:a16="http://schemas.microsoft.com/office/drawing/2014/main" id="{7CDD43C5-6041-0FA4-E66D-B84972D027DF}"/>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FC90780C-5DED-15DE-441B-FB8060FD6DB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105</a:t>
            </a:fld>
            <a:endParaRPr lang="en-GB"/>
          </a:p>
        </p:txBody>
      </p:sp>
      <p:sp>
        <p:nvSpPr>
          <p:cNvPr id="5" name="Content Placeholder 5">
            <a:extLst>
              <a:ext uri="{FF2B5EF4-FFF2-40B4-BE49-F238E27FC236}">
                <a16:creationId xmlns:a16="http://schemas.microsoft.com/office/drawing/2014/main" id="{46472FA5-65A7-1CCE-7019-99741A169E00}"/>
              </a:ext>
            </a:extLst>
          </p:cNvPr>
          <p:cNvSpPr txBox="1">
            <a:spLocks/>
          </p:cNvSpPr>
          <p:nvPr/>
        </p:nvSpPr>
        <p:spPr>
          <a:xfrm>
            <a:off x="5616694" y="3766883"/>
            <a:ext cx="2088232" cy="458085"/>
          </a:xfrm>
          <a:prstGeom prst="rect">
            <a:avLst/>
          </a:prstGeom>
          <a:solidFill>
            <a:srgbClr val="FFFF00"/>
          </a:solidFill>
          <a:ln>
            <a:solidFill>
              <a:schemeClr val="tx1"/>
            </a:solidFill>
          </a:ln>
        </p:spPr>
        <p:txBody>
          <a:bodyPr>
            <a:normAutofit fontScale="925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a:t>There is now a clear indication that it is a draft</a:t>
            </a:r>
            <a:endParaRPr lang="en-US" sz="1400" dirty="0"/>
          </a:p>
        </p:txBody>
      </p:sp>
      <p:cxnSp>
        <p:nvCxnSpPr>
          <p:cNvPr id="6" name="Straight Arrow Connector 5">
            <a:extLst>
              <a:ext uri="{FF2B5EF4-FFF2-40B4-BE49-F238E27FC236}">
                <a16:creationId xmlns:a16="http://schemas.microsoft.com/office/drawing/2014/main" id="{F2CA3212-A121-2A90-0BE2-69401443FA3F}"/>
              </a:ext>
            </a:extLst>
          </p:cNvPr>
          <p:cNvCxnSpPr>
            <a:cxnSpLocks/>
          </p:cNvCxnSpPr>
          <p:nvPr/>
        </p:nvCxnSpPr>
        <p:spPr>
          <a:xfrm flipH="1" flipV="1">
            <a:off x="4770847" y="3851910"/>
            <a:ext cx="845847"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5240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09AA5-72F9-7421-A26E-A7958BA7727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06937E5-B406-C050-C85B-98F09E7E8809}"/>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39F5C712-ABB7-7085-2E4D-951A0A6C411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106</a:t>
            </a:fld>
            <a:endParaRPr lang="en-GB"/>
          </a:p>
        </p:txBody>
      </p:sp>
      <p:sp>
        <p:nvSpPr>
          <p:cNvPr id="3" name="TextBox 2">
            <a:extLst>
              <a:ext uri="{FF2B5EF4-FFF2-40B4-BE49-F238E27FC236}">
                <a16:creationId xmlns:a16="http://schemas.microsoft.com/office/drawing/2014/main" id="{BAF28F85-EA88-1D7B-B426-1BE51B8DFA3C}"/>
              </a:ext>
            </a:extLst>
          </p:cNvPr>
          <p:cNvSpPr txBox="1"/>
          <p:nvPr/>
        </p:nvSpPr>
        <p:spPr>
          <a:xfrm>
            <a:off x="297180" y="1156904"/>
            <a:ext cx="11601450" cy="2834622"/>
          </a:xfrm>
          <a:prstGeom prst="rect">
            <a:avLst/>
          </a:prstGeom>
        </p:spPr>
        <p:txBody>
          <a:bodyPr>
            <a:noAutofit/>
          </a:bodyPr>
          <a:lstStyle>
            <a:defPPr>
              <a:defRPr lang="en-US"/>
            </a:defPPr>
            <a:lvl1pPr marL="180000" indent="-180000">
              <a:lnSpc>
                <a:spcPct val="9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 use the component draft in a real letter:</a:t>
            </a:r>
          </a:p>
          <a:p>
            <a:r>
              <a:rPr lang="en-US" dirty="0"/>
              <a:t>Edit an XSL letter that uses the component (for example the Borrowing Activity Letter) and change the component name to include the suffix "_DRAFT"</a:t>
            </a:r>
          </a:p>
          <a:p>
            <a:pPr lvl="1"/>
            <a:r>
              <a:rPr lang="en-US" sz="1800" dirty="0"/>
              <a:t>For example, instead of: &lt;</a:t>
            </a:r>
            <a:r>
              <a:rPr lang="en-US" sz="1800" dirty="0" err="1"/>
              <a:t>xsl:include</a:t>
            </a:r>
            <a:r>
              <a:rPr lang="en-US" sz="1800" dirty="0"/>
              <a:t> </a:t>
            </a:r>
            <a:r>
              <a:rPr lang="en-US" sz="1800" dirty="0" err="1"/>
              <a:t>href</a:t>
            </a:r>
            <a:r>
              <a:rPr lang="en-US" sz="1800" dirty="0"/>
              <a:t>="footer.xsl" /&gt;</a:t>
            </a:r>
          </a:p>
          <a:p>
            <a:pPr lvl="1"/>
            <a:r>
              <a:rPr lang="en-US" sz="1800" dirty="0"/>
              <a:t>It will be:                           &lt;</a:t>
            </a:r>
            <a:r>
              <a:rPr lang="en-US" sz="1800" dirty="0" err="1"/>
              <a:t>xsl:include</a:t>
            </a:r>
            <a:r>
              <a:rPr lang="en-US" sz="1800" dirty="0"/>
              <a:t> </a:t>
            </a:r>
            <a:r>
              <a:rPr lang="en-US" sz="1800" dirty="0" err="1"/>
              <a:t>href</a:t>
            </a:r>
            <a:r>
              <a:rPr lang="en-US" sz="1800" dirty="0"/>
              <a:t>="</a:t>
            </a:r>
            <a:r>
              <a:rPr lang="en-US" sz="1800" dirty="0" err="1"/>
              <a:t>footer.xsl</a:t>
            </a:r>
            <a:r>
              <a:rPr lang="en-US" sz="1800" dirty="0" err="1">
                <a:highlight>
                  <a:srgbClr val="FFFF00"/>
                </a:highlight>
              </a:rPr>
              <a:t>_DRAFT</a:t>
            </a:r>
            <a:r>
              <a:rPr lang="en-US" sz="1800" dirty="0"/>
              <a:t>" /&gt;</a:t>
            </a:r>
          </a:p>
          <a:p>
            <a:r>
              <a:rPr lang="en-US" dirty="0"/>
              <a:t>Adding the "_DRAFT" suffix will cause the letter preview to use the draft component </a:t>
            </a:r>
          </a:p>
          <a:p>
            <a:pPr lvl="1"/>
            <a:r>
              <a:rPr lang="en-US" sz="1800" dirty="0"/>
              <a:t>In this manner the staff user can review the changes and decide whether to save the draft component as it is permanently</a:t>
            </a:r>
          </a:p>
          <a:p>
            <a:r>
              <a:rPr lang="en-US" dirty="0"/>
              <a:t>When changes are complete, the draft component can be saved (using the "Save" button instead of the "Save Draft" button)</a:t>
            </a:r>
          </a:p>
          <a:p>
            <a:r>
              <a:rPr lang="en-US" dirty="0"/>
              <a:t>The "_DRAFT" suffix can be removed from the letter XSL</a:t>
            </a:r>
          </a:p>
        </p:txBody>
      </p:sp>
    </p:spTree>
    <p:extLst>
      <p:ext uri="{BB962C8B-B14F-4D97-AF65-F5344CB8AC3E}">
        <p14:creationId xmlns:p14="http://schemas.microsoft.com/office/powerpoint/2010/main" val="12187167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65DA5-1E60-E56A-1073-148E24D21B3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E830869-6019-6636-A363-F39DA44EF7BE}"/>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C3F50E50-92C2-423D-EF8C-DD31D47DB0C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107</a:t>
            </a:fld>
            <a:endParaRPr lang="en-GB"/>
          </a:p>
        </p:txBody>
      </p:sp>
      <p:sp>
        <p:nvSpPr>
          <p:cNvPr id="3" name="TextBox 2">
            <a:extLst>
              <a:ext uri="{FF2B5EF4-FFF2-40B4-BE49-F238E27FC236}">
                <a16:creationId xmlns:a16="http://schemas.microsoft.com/office/drawing/2014/main" id="{35539B8D-E565-96AA-B59C-90E49DBF59CE}"/>
              </a:ext>
            </a:extLst>
          </p:cNvPr>
          <p:cNvSpPr txBox="1"/>
          <p:nvPr/>
        </p:nvSpPr>
        <p:spPr>
          <a:xfrm>
            <a:off x="297180" y="1156904"/>
            <a:ext cx="11601450" cy="2834622"/>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Let's now go call the footer.xsl which we saved as a draft.</a:t>
            </a:r>
          </a:p>
          <a:p>
            <a:r>
              <a:rPr lang="en-US" dirty="0"/>
              <a:t>We will call it from the borrowing activity letter</a:t>
            </a:r>
          </a:p>
        </p:txBody>
      </p:sp>
      <p:pic>
        <p:nvPicPr>
          <p:cNvPr id="2" name="Picture 1">
            <a:extLst>
              <a:ext uri="{FF2B5EF4-FFF2-40B4-BE49-F238E27FC236}">
                <a16:creationId xmlns:a16="http://schemas.microsoft.com/office/drawing/2014/main" id="{426E0335-C09D-0C33-BBCE-535875D62F4C}"/>
              </a:ext>
            </a:extLst>
          </p:cNvPr>
          <p:cNvPicPr>
            <a:picLocks noChangeAspect="1"/>
          </p:cNvPicPr>
          <p:nvPr/>
        </p:nvPicPr>
        <p:blipFill>
          <a:blip r:embed="rId2"/>
          <a:stretch>
            <a:fillRect/>
          </a:stretch>
        </p:blipFill>
        <p:spPr>
          <a:xfrm>
            <a:off x="80010" y="2814955"/>
            <a:ext cx="12070080" cy="1500378"/>
          </a:xfrm>
          <a:prstGeom prst="rect">
            <a:avLst/>
          </a:prstGeom>
          <a:ln>
            <a:solidFill>
              <a:schemeClr val="tx1"/>
            </a:solidFill>
          </a:ln>
        </p:spPr>
      </p:pic>
      <p:sp>
        <p:nvSpPr>
          <p:cNvPr id="4" name="Rectangle 3">
            <a:extLst>
              <a:ext uri="{FF2B5EF4-FFF2-40B4-BE49-F238E27FC236}">
                <a16:creationId xmlns:a16="http://schemas.microsoft.com/office/drawing/2014/main" id="{6365C08A-3556-5BBD-B295-CC65653900D1}"/>
              </a:ext>
            </a:extLst>
          </p:cNvPr>
          <p:cNvSpPr/>
          <p:nvPr/>
        </p:nvSpPr>
        <p:spPr>
          <a:xfrm>
            <a:off x="10763582" y="3235836"/>
            <a:ext cx="4263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Rectangle 4">
            <a:extLst>
              <a:ext uri="{FF2B5EF4-FFF2-40B4-BE49-F238E27FC236}">
                <a16:creationId xmlns:a16="http://schemas.microsoft.com/office/drawing/2014/main" id="{66186FAD-B6A5-830A-AB4E-D90D6F85AF8D}"/>
              </a:ext>
            </a:extLst>
          </p:cNvPr>
          <p:cNvSpPr/>
          <p:nvPr/>
        </p:nvSpPr>
        <p:spPr>
          <a:xfrm>
            <a:off x="1236782" y="2872105"/>
            <a:ext cx="1512168" cy="251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078723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BD3D5-7C45-B878-D368-FBDE0F2B780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2E0234A-0959-1702-430F-197B93BDA7F9}"/>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D5E5E7ED-AA78-4846-078A-D091ECDE76D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108</a:t>
            </a:fld>
            <a:endParaRPr lang="en-GB"/>
          </a:p>
        </p:txBody>
      </p:sp>
      <p:pic>
        <p:nvPicPr>
          <p:cNvPr id="6" name="Picture 5">
            <a:extLst>
              <a:ext uri="{FF2B5EF4-FFF2-40B4-BE49-F238E27FC236}">
                <a16:creationId xmlns:a16="http://schemas.microsoft.com/office/drawing/2014/main" id="{0C515275-B610-4F94-B207-5F3B51E42EF4}"/>
              </a:ext>
            </a:extLst>
          </p:cNvPr>
          <p:cNvPicPr>
            <a:picLocks noChangeAspect="1"/>
          </p:cNvPicPr>
          <p:nvPr/>
        </p:nvPicPr>
        <p:blipFill>
          <a:blip r:embed="rId2"/>
          <a:stretch>
            <a:fillRect/>
          </a:stretch>
        </p:blipFill>
        <p:spPr>
          <a:xfrm>
            <a:off x="57150" y="1988717"/>
            <a:ext cx="12070080" cy="3289369"/>
          </a:xfrm>
          <a:prstGeom prst="rect">
            <a:avLst/>
          </a:prstGeom>
          <a:ln>
            <a:solidFill>
              <a:schemeClr val="tx1"/>
            </a:solidFill>
          </a:ln>
        </p:spPr>
      </p:pic>
      <p:sp>
        <p:nvSpPr>
          <p:cNvPr id="7" name="Content Placeholder 5">
            <a:extLst>
              <a:ext uri="{FF2B5EF4-FFF2-40B4-BE49-F238E27FC236}">
                <a16:creationId xmlns:a16="http://schemas.microsoft.com/office/drawing/2014/main" id="{36482C5B-3335-A993-C582-F3BD2BDEBC45}"/>
              </a:ext>
            </a:extLst>
          </p:cNvPr>
          <p:cNvSpPr txBox="1">
            <a:spLocks/>
          </p:cNvSpPr>
          <p:nvPr/>
        </p:nvSpPr>
        <p:spPr>
          <a:xfrm>
            <a:off x="2615176" y="3379667"/>
            <a:ext cx="2376264" cy="314069"/>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a:t>Using the "regular" footer</a:t>
            </a:r>
            <a:endParaRPr lang="en-US" sz="1400" dirty="0"/>
          </a:p>
        </p:txBody>
      </p:sp>
      <p:sp>
        <p:nvSpPr>
          <p:cNvPr id="8" name="Rectangle 7">
            <a:extLst>
              <a:ext uri="{FF2B5EF4-FFF2-40B4-BE49-F238E27FC236}">
                <a16:creationId xmlns:a16="http://schemas.microsoft.com/office/drawing/2014/main" id="{7D7E1B5F-5E16-4D02-0415-41F7F808D044}"/>
              </a:ext>
            </a:extLst>
          </p:cNvPr>
          <p:cNvSpPr/>
          <p:nvPr/>
        </p:nvSpPr>
        <p:spPr>
          <a:xfrm>
            <a:off x="548640" y="3417632"/>
            <a:ext cx="1589776" cy="248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1" name="Straight Arrow Connector 10">
            <a:extLst>
              <a:ext uri="{FF2B5EF4-FFF2-40B4-BE49-F238E27FC236}">
                <a16:creationId xmlns:a16="http://schemas.microsoft.com/office/drawing/2014/main" id="{E1AF9718-DFC9-D6D0-DC31-4043A69E535C}"/>
              </a:ext>
            </a:extLst>
          </p:cNvPr>
          <p:cNvCxnSpPr>
            <a:cxnSpLocks/>
            <a:stCxn id="7" idx="1"/>
          </p:cNvCxnSpPr>
          <p:nvPr/>
        </p:nvCxnSpPr>
        <p:spPr>
          <a:xfrm flipH="1" flipV="1">
            <a:off x="2138416" y="3536701"/>
            <a:ext cx="47676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945896CB-AD4C-6448-57AE-3B420E7FAD29}"/>
              </a:ext>
            </a:extLst>
          </p:cNvPr>
          <p:cNvSpPr txBox="1">
            <a:spLocks/>
          </p:cNvSpPr>
          <p:nvPr/>
        </p:nvSpPr>
        <p:spPr>
          <a:xfrm>
            <a:off x="7394216" y="5533527"/>
            <a:ext cx="2808312" cy="577774"/>
          </a:xfrm>
          <a:prstGeom prst="rect">
            <a:avLst/>
          </a:prstGeom>
          <a:solidFill>
            <a:srgbClr val="FFFF00"/>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The "My Account" is right justified</a:t>
            </a:r>
          </a:p>
        </p:txBody>
      </p:sp>
      <p:sp>
        <p:nvSpPr>
          <p:cNvPr id="13" name="Rectangle 12">
            <a:extLst>
              <a:ext uri="{FF2B5EF4-FFF2-40B4-BE49-F238E27FC236}">
                <a16:creationId xmlns:a16="http://schemas.microsoft.com/office/drawing/2014/main" id="{9845B00D-ED1C-E187-F797-0A23D25CCF09}"/>
              </a:ext>
            </a:extLst>
          </p:cNvPr>
          <p:cNvSpPr/>
          <p:nvPr/>
        </p:nvSpPr>
        <p:spPr>
          <a:xfrm>
            <a:off x="11070604" y="4929909"/>
            <a:ext cx="683568" cy="247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4" name="Straight Arrow Connector 13">
            <a:extLst>
              <a:ext uri="{FF2B5EF4-FFF2-40B4-BE49-F238E27FC236}">
                <a16:creationId xmlns:a16="http://schemas.microsoft.com/office/drawing/2014/main" id="{44B09199-6FF1-C29F-C198-3A2E6F32805A}"/>
              </a:ext>
            </a:extLst>
          </p:cNvPr>
          <p:cNvCxnSpPr>
            <a:cxnSpLocks/>
          </p:cNvCxnSpPr>
          <p:nvPr/>
        </p:nvCxnSpPr>
        <p:spPr>
          <a:xfrm flipV="1">
            <a:off x="10202528" y="5053798"/>
            <a:ext cx="868076" cy="577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DBFF9B1-0D15-3118-AF87-B423363859D0}"/>
              </a:ext>
            </a:extLst>
          </p:cNvPr>
          <p:cNvSpPr txBox="1"/>
          <p:nvPr/>
        </p:nvSpPr>
        <p:spPr>
          <a:xfrm>
            <a:off x="4016524" y="1375185"/>
            <a:ext cx="3790166" cy="369332"/>
          </a:xfrm>
          <a:prstGeom prst="rect">
            <a:avLst/>
          </a:prstGeom>
          <a:noFill/>
          <a:ln>
            <a:solidFill>
              <a:schemeClr val="tx1"/>
            </a:solidFill>
          </a:ln>
        </p:spPr>
        <p:txBody>
          <a:bodyPr wrap="square" rtlCol="0">
            <a:spAutoFit/>
          </a:bodyPr>
          <a:lstStyle/>
          <a:p>
            <a:r>
              <a:rPr lang="en-US" dirty="0"/>
              <a:t> &lt;</a:t>
            </a:r>
            <a:r>
              <a:rPr lang="en-US" dirty="0" err="1"/>
              <a:t>xsl:include</a:t>
            </a:r>
            <a:r>
              <a:rPr lang="en-US" dirty="0"/>
              <a:t> </a:t>
            </a:r>
            <a:r>
              <a:rPr lang="en-US" dirty="0" err="1"/>
              <a:t>href</a:t>
            </a:r>
            <a:r>
              <a:rPr lang="en-US" dirty="0"/>
              <a:t>="footer.xsl" /&gt;</a:t>
            </a:r>
          </a:p>
        </p:txBody>
      </p:sp>
      <p:cxnSp>
        <p:nvCxnSpPr>
          <p:cNvPr id="16" name="Straight Arrow Connector 15">
            <a:extLst>
              <a:ext uri="{FF2B5EF4-FFF2-40B4-BE49-F238E27FC236}">
                <a16:creationId xmlns:a16="http://schemas.microsoft.com/office/drawing/2014/main" id="{BBE96B92-E515-02DF-AB30-A8F3D9BF1693}"/>
              </a:ext>
            </a:extLst>
          </p:cNvPr>
          <p:cNvCxnSpPr>
            <a:cxnSpLocks/>
          </p:cNvCxnSpPr>
          <p:nvPr/>
        </p:nvCxnSpPr>
        <p:spPr>
          <a:xfrm flipH="1">
            <a:off x="2228752" y="1744517"/>
            <a:ext cx="1787772" cy="1516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0496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6CD8-A88B-09F9-7FB5-A8C3BC471C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645D2AE-5E99-D8CC-005F-4B0F044C625A}"/>
              </a:ext>
            </a:extLst>
          </p:cNvPr>
          <p:cNvPicPr>
            <a:picLocks noChangeAspect="1"/>
          </p:cNvPicPr>
          <p:nvPr/>
        </p:nvPicPr>
        <p:blipFill>
          <a:blip r:embed="rId2"/>
          <a:stretch>
            <a:fillRect/>
          </a:stretch>
        </p:blipFill>
        <p:spPr>
          <a:xfrm>
            <a:off x="0" y="2028814"/>
            <a:ext cx="12070080" cy="3213684"/>
          </a:xfrm>
          <a:prstGeom prst="rect">
            <a:avLst/>
          </a:prstGeom>
          <a:ln>
            <a:solidFill>
              <a:schemeClr val="tx1"/>
            </a:solidFill>
          </a:ln>
        </p:spPr>
      </p:pic>
      <p:sp>
        <p:nvSpPr>
          <p:cNvPr id="10" name="Title 9">
            <a:extLst>
              <a:ext uri="{FF2B5EF4-FFF2-40B4-BE49-F238E27FC236}">
                <a16:creationId xmlns:a16="http://schemas.microsoft.com/office/drawing/2014/main" id="{A3FD471F-CA08-DFB3-4BA3-C90DF7EC9CDF}"/>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750E9273-5354-A1C2-6418-ADF6766A96B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109</a:t>
            </a:fld>
            <a:endParaRPr lang="en-GB"/>
          </a:p>
        </p:txBody>
      </p:sp>
      <p:sp>
        <p:nvSpPr>
          <p:cNvPr id="7" name="Content Placeholder 5">
            <a:extLst>
              <a:ext uri="{FF2B5EF4-FFF2-40B4-BE49-F238E27FC236}">
                <a16:creationId xmlns:a16="http://schemas.microsoft.com/office/drawing/2014/main" id="{63AA8E53-1697-D313-A2CC-A815158BB71A}"/>
              </a:ext>
            </a:extLst>
          </p:cNvPr>
          <p:cNvSpPr txBox="1">
            <a:spLocks/>
          </p:cNvSpPr>
          <p:nvPr/>
        </p:nvSpPr>
        <p:spPr>
          <a:xfrm>
            <a:off x="3026656" y="3379667"/>
            <a:ext cx="2376264" cy="314069"/>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Using the "draft" footer</a:t>
            </a:r>
          </a:p>
        </p:txBody>
      </p:sp>
      <p:sp>
        <p:nvSpPr>
          <p:cNvPr id="8" name="Rectangle 7">
            <a:extLst>
              <a:ext uri="{FF2B5EF4-FFF2-40B4-BE49-F238E27FC236}">
                <a16:creationId xmlns:a16="http://schemas.microsoft.com/office/drawing/2014/main" id="{A5EDD9EA-246B-47EC-6474-CF9CB00F0EF9}"/>
              </a:ext>
            </a:extLst>
          </p:cNvPr>
          <p:cNvSpPr/>
          <p:nvPr/>
        </p:nvSpPr>
        <p:spPr>
          <a:xfrm>
            <a:off x="548640" y="3417632"/>
            <a:ext cx="2001256" cy="27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1" name="Straight Arrow Connector 10">
            <a:extLst>
              <a:ext uri="{FF2B5EF4-FFF2-40B4-BE49-F238E27FC236}">
                <a16:creationId xmlns:a16="http://schemas.microsoft.com/office/drawing/2014/main" id="{321008EB-1E95-A265-2B5C-05C68AAC0A38}"/>
              </a:ext>
            </a:extLst>
          </p:cNvPr>
          <p:cNvCxnSpPr>
            <a:cxnSpLocks/>
            <a:stCxn id="7" idx="1"/>
          </p:cNvCxnSpPr>
          <p:nvPr/>
        </p:nvCxnSpPr>
        <p:spPr>
          <a:xfrm flipH="1" flipV="1">
            <a:off x="2549896" y="3536701"/>
            <a:ext cx="47676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B9E73D1B-9551-9404-AB42-5A91CEC403EB}"/>
              </a:ext>
            </a:extLst>
          </p:cNvPr>
          <p:cNvSpPr txBox="1">
            <a:spLocks/>
          </p:cNvSpPr>
          <p:nvPr/>
        </p:nvSpPr>
        <p:spPr>
          <a:xfrm>
            <a:off x="4925336" y="5419227"/>
            <a:ext cx="2808312" cy="577774"/>
          </a:xfrm>
          <a:prstGeom prst="rect">
            <a:avLst/>
          </a:prstGeom>
          <a:solidFill>
            <a:srgbClr val="FFFF00"/>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The "My Account" is center justified</a:t>
            </a:r>
          </a:p>
        </p:txBody>
      </p:sp>
      <p:sp>
        <p:nvSpPr>
          <p:cNvPr id="13" name="Rectangle 12">
            <a:extLst>
              <a:ext uri="{FF2B5EF4-FFF2-40B4-BE49-F238E27FC236}">
                <a16:creationId xmlns:a16="http://schemas.microsoft.com/office/drawing/2014/main" id="{87197350-F120-886A-F765-D0BBE74E221B}"/>
              </a:ext>
            </a:extLst>
          </p:cNvPr>
          <p:cNvSpPr/>
          <p:nvPr/>
        </p:nvSpPr>
        <p:spPr>
          <a:xfrm>
            <a:off x="8601724" y="4815609"/>
            <a:ext cx="683568" cy="247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4" name="Straight Arrow Connector 13">
            <a:extLst>
              <a:ext uri="{FF2B5EF4-FFF2-40B4-BE49-F238E27FC236}">
                <a16:creationId xmlns:a16="http://schemas.microsoft.com/office/drawing/2014/main" id="{9066E31D-F17E-ED6B-D864-1B2C86E1DD7B}"/>
              </a:ext>
            </a:extLst>
          </p:cNvPr>
          <p:cNvCxnSpPr>
            <a:cxnSpLocks/>
          </p:cNvCxnSpPr>
          <p:nvPr/>
        </p:nvCxnSpPr>
        <p:spPr>
          <a:xfrm flipV="1">
            <a:off x="7733648" y="4939498"/>
            <a:ext cx="868076" cy="577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0F4CA7-C931-BB43-DE32-940BBDD553AA}"/>
              </a:ext>
            </a:extLst>
          </p:cNvPr>
          <p:cNvSpPr txBox="1"/>
          <p:nvPr/>
        </p:nvSpPr>
        <p:spPr>
          <a:xfrm>
            <a:off x="4016524" y="1375185"/>
            <a:ext cx="4544546" cy="369332"/>
          </a:xfrm>
          <a:prstGeom prst="rect">
            <a:avLst/>
          </a:prstGeom>
          <a:noFill/>
          <a:ln>
            <a:solidFill>
              <a:schemeClr val="tx1"/>
            </a:solidFill>
          </a:ln>
        </p:spPr>
        <p:txBody>
          <a:bodyPr wrap="square" rtlCol="0">
            <a:spAutoFit/>
          </a:bodyPr>
          <a:lstStyle/>
          <a:p>
            <a:r>
              <a:rPr lang="en-US" dirty="0"/>
              <a:t>&lt;</a:t>
            </a:r>
            <a:r>
              <a:rPr lang="en-US" dirty="0" err="1"/>
              <a:t>xsl:include</a:t>
            </a:r>
            <a:r>
              <a:rPr lang="en-US" dirty="0"/>
              <a:t> </a:t>
            </a:r>
            <a:r>
              <a:rPr lang="en-US" dirty="0" err="1"/>
              <a:t>href</a:t>
            </a:r>
            <a:r>
              <a:rPr lang="en-US" dirty="0"/>
              <a:t>="</a:t>
            </a:r>
            <a:r>
              <a:rPr lang="en-US" dirty="0" err="1"/>
              <a:t>footer.xsl</a:t>
            </a:r>
            <a:r>
              <a:rPr lang="en-US" dirty="0" err="1">
                <a:highlight>
                  <a:srgbClr val="FFFF00"/>
                </a:highlight>
              </a:rPr>
              <a:t>_DRAFT</a:t>
            </a:r>
            <a:r>
              <a:rPr lang="en-US" dirty="0"/>
              <a:t>" /&gt;</a:t>
            </a:r>
          </a:p>
        </p:txBody>
      </p:sp>
      <p:cxnSp>
        <p:nvCxnSpPr>
          <p:cNvPr id="16" name="Straight Arrow Connector 15">
            <a:extLst>
              <a:ext uri="{FF2B5EF4-FFF2-40B4-BE49-F238E27FC236}">
                <a16:creationId xmlns:a16="http://schemas.microsoft.com/office/drawing/2014/main" id="{20E23B3F-3C5F-283F-816C-90D4CBDD5B9F}"/>
              </a:ext>
            </a:extLst>
          </p:cNvPr>
          <p:cNvCxnSpPr>
            <a:cxnSpLocks/>
          </p:cNvCxnSpPr>
          <p:nvPr/>
        </p:nvCxnSpPr>
        <p:spPr>
          <a:xfrm flipH="1">
            <a:off x="2228752" y="1744517"/>
            <a:ext cx="1787772" cy="1516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72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953EE-5C07-6E17-3C29-9FFC7A043A7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E1ED902-E349-9643-958D-110C29A98457}"/>
              </a:ext>
            </a:extLst>
          </p:cNvPr>
          <p:cNvSpPr>
            <a:spLocks noGrp="1"/>
          </p:cNvSpPr>
          <p:nvPr>
            <p:ph type="title"/>
          </p:nvPr>
        </p:nvSpPr>
        <p:spPr/>
        <p:txBody>
          <a:bodyPr/>
          <a:lstStyle/>
          <a:p>
            <a:r>
              <a:rPr lang="en-US" dirty="0"/>
              <a:t>The "Letters Configuration" page (retention period)</a:t>
            </a:r>
            <a:endParaRPr lang="en-NL" dirty="0"/>
          </a:p>
        </p:txBody>
      </p:sp>
      <p:sp>
        <p:nvSpPr>
          <p:cNvPr id="9" name="Slide Number Placeholder 5">
            <a:extLst>
              <a:ext uri="{FF2B5EF4-FFF2-40B4-BE49-F238E27FC236}">
                <a16:creationId xmlns:a16="http://schemas.microsoft.com/office/drawing/2014/main" id="{AE0E9737-3B18-E967-E24B-041DF671CA5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pic>
        <p:nvPicPr>
          <p:cNvPr id="3" name="Picture 2">
            <a:extLst>
              <a:ext uri="{FF2B5EF4-FFF2-40B4-BE49-F238E27FC236}">
                <a16:creationId xmlns:a16="http://schemas.microsoft.com/office/drawing/2014/main" id="{42701C5B-1271-D7DE-BCFE-FDDA547D7B59}"/>
              </a:ext>
            </a:extLst>
          </p:cNvPr>
          <p:cNvPicPr>
            <a:picLocks noChangeAspect="1"/>
          </p:cNvPicPr>
          <p:nvPr/>
        </p:nvPicPr>
        <p:blipFill>
          <a:blip r:embed="rId2"/>
          <a:stretch>
            <a:fillRect/>
          </a:stretch>
        </p:blipFill>
        <p:spPr>
          <a:xfrm>
            <a:off x="309621" y="2211710"/>
            <a:ext cx="11477671" cy="3856559"/>
          </a:xfrm>
          <a:prstGeom prst="rect">
            <a:avLst/>
          </a:prstGeom>
          <a:ln>
            <a:solidFill>
              <a:schemeClr val="tx1"/>
            </a:solidFill>
          </a:ln>
        </p:spPr>
      </p:pic>
      <p:sp>
        <p:nvSpPr>
          <p:cNvPr id="4" name="Content Placeholder 20">
            <a:extLst>
              <a:ext uri="{FF2B5EF4-FFF2-40B4-BE49-F238E27FC236}">
                <a16:creationId xmlns:a16="http://schemas.microsoft.com/office/drawing/2014/main" id="{B3A345D6-1F2E-F88B-B560-CB511F1109BE}"/>
              </a:ext>
            </a:extLst>
          </p:cNvPr>
          <p:cNvSpPr txBox="1">
            <a:spLocks/>
          </p:cNvSpPr>
          <p:nvPr/>
        </p:nvSpPr>
        <p:spPr>
          <a:xfrm>
            <a:off x="164654" y="1197944"/>
            <a:ext cx="11622638" cy="733682"/>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letters are purged (removed) when the weekly scheduled job "Letters purge with retention" runs</a:t>
            </a:r>
          </a:p>
        </p:txBody>
      </p:sp>
      <p:sp>
        <p:nvSpPr>
          <p:cNvPr id="5" name="Rectangle 4">
            <a:extLst>
              <a:ext uri="{FF2B5EF4-FFF2-40B4-BE49-F238E27FC236}">
                <a16:creationId xmlns:a16="http://schemas.microsoft.com/office/drawing/2014/main" id="{05B98182-771F-C0D1-913A-41A5FD39AB65}"/>
              </a:ext>
            </a:extLst>
          </p:cNvPr>
          <p:cNvSpPr/>
          <p:nvPr/>
        </p:nvSpPr>
        <p:spPr>
          <a:xfrm>
            <a:off x="781316" y="3854734"/>
            <a:ext cx="1744714" cy="2077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6" name="Rectangle 5">
            <a:extLst>
              <a:ext uri="{FF2B5EF4-FFF2-40B4-BE49-F238E27FC236}">
                <a16:creationId xmlns:a16="http://schemas.microsoft.com/office/drawing/2014/main" id="{F2A5FE0C-8AC1-172F-3B78-DDE72C1F5994}"/>
              </a:ext>
            </a:extLst>
          </p:cNvPr>
          <p:cNvSpPr/>
          <p:nvPr/>
        </p:nvSpPr>
        <p:spPr>
          <a:xfrm>
            <a:off x="3401596" y="2712348"/>
            <a:ext cx="781784" cy="396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12474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EEFB6-6706-AFD5-EC17-539706B1098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FDE54BF-8A30-38C7-C87F-7DBD8AC6A34B}"/>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79A8D58B-2796-7531-D6C9-40ECAD62FED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110</a:t>
            </a:fld>
            <a:endParaRPr lang="en-GB"/>
          </a:p>
        </p:txBody>
      </p:sp>
      <p:pic>
        <p:nvPicPr>
          <p:cNvPr id="3" name="Picture 2">
            <a:extLst>
              <a:ext uri="{FF2B5EF4-FFF2-40B4-BE49-F238E27FC236}">
                <a16:creationId xmlns:a16="http://schemas.microsoft.com/office/drawing/2014/main" id="{A9B4F304-DCEA-0EEB-26B1-00B4EF8FD1B6}"/>
              </a:ext>
            </a:extLst>
          </p:cNvPr>
          <p:cNvPicPr>
            <a:picLocks noChangeAspect="1"/>
          </p:cNvPicPr>
          <p:nvPr/>
        </p:nvPicPr>
        <p:blipFill>
          <a:blip r:embed="rId2"/>
          <a:stretch>
            <a:fillRect/>
          </a:stretch>
        </p:blipFill>
        <p:spPr>
          <a:xfrm>
            <a:off x="1179089" y="826858"/>
            <a:ext cx="10058400" cy="5341044"/>
          </a:xfrm>
          <a:prstGeom prst="rect">
            <a:avLst/>
          </a:prstGeom>
          <a:ln>
            <a:solidFill>
              <a:schemeClr val="tx1"/>
            </a:solidFill>
          </a:ln>
        </p:spPr>
      </p:pic>
      <p:sp>
        <p:nvSpPr>
          <p:cNvPr id="4" name="Content Placeholder 5">
            <a:extLst>
              <a:ext uri="{FF2B5EF4-FFF2-40B4-BE49-F238E27FC236}">
                <a16:creationId xmlns:a16="http://schemas.microsoft.com/office/drawing/2014/main" id="{0AE3EA40-DEE8-9226-7B6E-6A5DD3751CFA}"/>
              </a:ext>
            </a:extLst>
          </p:cNvPr>
          <p:cNvSpPr txBox="1">
            <a:spLocks/>
          </p:cNvSpPr>
          <p:nvPr/>
        </p:nvSpPr>
        <p:spPr>
          <a:xfrm>
            <a:off x="6375648" y="2385306"/>
            <a:ext cx="2016224" cy="501920"/>
          </a:xfrm>
          <a:prstGeom prst="rect">
            <a:avLst/>
          </a:prstGeom>
          <a:solidFill>
            <a:srgbClr val="FFFF00"/>
          </a:solidFill>
          <a:ln>
            <a:solidFill>
              <a:schemeClr val="tx1"/>
            </a:solidFill>
          </a:ln>
        </p:spPr>
        <p:txBody>
          <a:bodyPr>
            <a:normAutofit fontScale="925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a:t>A close-up of the XSL from the previous slide</a:t>
            </a:r>
            <a:endParaRPr lang="en-US" sz="1400" dirty="0"/>
          </a:p>
        </p:txBody>
      </p:sp>
      <p:sp>
        <p:nvSpPr>
          <p:cNvPr id="5" name="Rectangle 4">
            <a:extLst>
              <a:ext uri="{FF2B5EF4-FFF2-40B4-BE49-F238E27FC236}">
                <a16:creationId xmlns:a16="http://schemas.microsoft.com/office/drawing/2014/main" id="{A8F99F59-6F29-77E8-6514-55521F47CEDC}"/>
              </a:ext>
            </a:extLst>
          </p:cNvPr>
          <p:cNvSpPr/>
          <p:nvPr/>
        </p:nvSpPr>
        <p:spPr>
          <a:xfrm>
            <a:off x="1817370" y="3253019"/>
            <a:ext cx="3406150" cy="274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Content Placeholder 5">
            <a:extLst>
              <a:ext uri="{FF2B5EF4-FFF2-40B4-BE49-F238E27FC236}">
                <a16:creationId xmlns:a16="http://schemas.microsoft.com/office/drawing/2014/main" id="{B6579B9B-350B-2372-534A-A70995493D4D}"/>
              </a:ext>
            </a:extLst>
          </p:cNvPr>
          <p:cNvSpPr txBox="1">
            <a:spLocks/>
          </p:cNvSpPr>
          <p:nvPr/>
        </p:nvSpPr>
        <p:spPr>
          <a:xfrm>
            <a:off x="6340474" y="3572371"/>
            <a:ext cx="1547342" cy="501920"/>
          </a:xfrm>
          <a:prstGeom prst="rect">
            <a:avLst/>
          </a:prstGeom>
          <a:solidFill>
            <a:srgbClr val="FFFF00"/>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The call to the draft component</a:t>
            </a:r>
          </a:p>
        </p:txBody>
      </p:sp>
      <p:cxnSp>
        <p:nvCxnSpPr>
          <p:cNvPr id="17" name="Straight Arrow Connector 16">
            <a:extLst>
              <a:ext uri="{FF2B5EF4-FFF2-40B4-BE49-F238E27FC236}">
                <a16:creationId xmlns:a16="http://schemas.microsoft.com/office/drawing/2014/main" id="{154029B5-C67B-61B0-1959-C244EE448BED}"/>
              </a:ext>
            </a:extLst>
          </p:cNvPr>
          <p:cNvCxnSpPr>
            <a:cxnSpLocks/>
          </p:cNvCxnSpPr>
          <p:nvPr/>
        </p:nvCxnSpPr>
        <p:spPr>
          <a:xfrm flipH="1" flipV="1">
            <a:off x="5223520" y="3433469"/>
            <a:ext cx="1116954" cy="3178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390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34C6E-2371-A34D-6161-E4B10D36CE9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67861B9-1171-1056-4090-04234959E64C}"/>
              </a:ext>
            </a:extLst>
          </p:cNvPr>
          <p:cNvSpPr>
            <a:spLocks noGrp="1"/>
          </p:cNvSpPr>
          <p:nvPr>
            <p:ph type="title"/>
          </p:nvPr>
        </p:nvSpPr>
        <p:spPr>
          <a:xfrm>
            <a:off x="392818" y="336642"/>
            <a:ext cx="11421604" cy="309766"/>
          </a:xfrm>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C018EF9A-D714-04B9-1E4C-D3A35E21EBA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111</a:t>
            </a:fld>
            <a:endParaRPr lang="en-GB"/>
          </a:p>
        </p:txBody>
      </p:sp>
      <p:sp>
        <p:nvSpPr>
          <p:cNvPr id="2" name="Content Placeholder 5">
            <a:extLst>
              <a:ext uri="{FF2B5EF4-FFF2-40B4-BE49-F238E27FC236}">
                <a16:creationId xmlns:a16="http://schemas.microsoft.com/office/drawing/2014/main" id="{89D166D8-1451-E11F-54E6-107F968FC227}"/>
              </a:ext>
            </a:extLst>
          </p:cNvPr>
          <p:cNvSpPr txBox="1">
            <a:spLocks/>
          </p:cNvSpPr>
          <p:nvPr/>
        </p:nvSpPr>
        <p:spPr>
          <a:xfrm>
            <a:off x="267524" y="1099592"/>
            <a:ext cx="11679788" cy="3816424"/>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t>If the staff user is satisfied with the changes made in the draft, then the steps now would be:</a:t>
            </a:r>
          </a:p>
          <a:p>
            <a:pPr marL="457200" indent="-457200">
              <a:lnSpc>
                <a:spcPct val="90000"/>
              </a:lnSpc>
              <a:buFont typeface="+mj-lt"/>
              <a:buAutoNum type="arabicPeriod"/>
            </a:pPr>
            <a:r>
              <a:rPr lang="en-US"/>
              <a:t>Save the draft component using the "Save" button instead of the "Save Draft" button</a:t>
            </a:r>
          </a:p>
          <a:p>
            <a:pPr marL="457200" indent="-457200">
              <a:lnSpc>
                <a:spcPct val="90000"/>
              </a:lnSpc>
              <a:buFont typeface="+mj-lt"/>
              <a:buAutoNum type="arabicPeriod"/>
            </a:pPr>
            <a:r>
              <a:rPr lang="en-US"/>
              <a:t>Remove the "_DRAFT" suffix from the letter XSL for which the component was tested.</a:t>
            </a:r>
            <a:endParaRPr lang="en-US" dirty="0"/>
          </a:p>
        </p:txBody>
      </p:sp>
    </p:spTree>
    <p:extLst>
      <p:ext uri="{BB962C8B-B14F-4D97-AF65-F5344CB8AC3E}">
        <p14:creationId xmlns:p14="http://schemas.microsoft.com/office/powerpoint/2010/main" val="192154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4AD-7EAF-402E-CEE6-964F1F4B3B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7CB18-C58B-BE08-DA4E-D7177B83588C}"/>
              </a:ext>
            </a:extLst>
          </p:cNvPr>
          <p:cNvSpPr>
            <a:spLocks noGrp="1"/>
          </p:cNvSpPr>
          <p:nvPr>
            <p:ph type="body" sz="quarter" idx="16"/>
          </p:nvPr>
        </p:nvSpPr>
        <p:spPr>
          <a:xfrm>
            <a:off x="0" y="2500384"/>
            <a:ext cx="12192000" cy="1030130"/>
          </a:xfrm>
        </p:spPr>
        <p:txBody>
          <a:bodyPr/>
          <a:lstStyle/>
          <a:p>
            <a:r>
              <a:rPr lang="en-US" sz="3200" dirty="0"/>
              <a:t>XSL, XML, Labels, and Letter Examples</a:t>
            </a:r>
          </a:p>
        </p:txBody>
      </p:sp>
      <p:sp>
        <p:nvSpPr>
          <p:cNvPr id="3" name="Slide Number Placeholder 2">
            <a:extLst>
              <a:ext uri="{FF2B5EF4-FFF2-40B4-BE49-F238E27FC236}">
                <a16:creationId xmlns:a16="http://schemas.microsoft.com/office/drawing/2014/main" id="{A846027B-7E53-3878-B188-71E3FE12D211}"/>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Tree>
    <p:extLst>
      <p:ext uri="{BB962C8B-B14F-4D97-AF65-F5344CB8AC3E}">
        <p14:creationId xmlns:p14="http://schemas.microsoft.com/office/powerpoint/2010/main" val="119545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7D700-F100-E477-DE63-F7B668EE7F71}"/>
              </a:ext>
            </a:extLst>
          </p:cNvPr>
          <p:cNvPicPr>
            <a:picLocks noChangeAspect="1"/>
          </p:cNvPicPr>
          <p:nvPr/>
        </p:nvPicPr>
        <p:blipFill>
          <a:blip r:embed="rId2"/>
          <a:stretch>
            <a:fillRect/>
          </a:stretch>
        </p:blipFill>
        <p:spPr>
          <a:xfrm>
            <a:off x="60639" y="2920733"/>
            <a:ext cx="12031702" cy="210506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XSL, XML, Labels, and Letter Examples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3" name="Content Placeholder 5">
            <a:extLst>
              <a:ext uri="{FF2B5EF4-FFF2-40B4-BE49-F238E27FC236}">
                <a16:creationId xmlns:a16="http://schemas.microsoft.com/office/drawing/2014/main" id="{57B9C74B-6E23-AB08-3FB8-E0872E2C174B}"/>
              </a:ext>
            </a:extLst>
          </p:cNvPr>
          <p:cNvSpPr txBox="1">
            <a:spLocks/>
          </p:cNvSpPr>
          <p:nvPr/>
        </p:nvSpPr>
        <p:spPr>
          <a:xfrm>
            <a:off x="395535" y="1228561"/>
            <a:ext cx="11450673" cy="920090"/>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When a staff user selects "edit" from the "Letters Configuration" page he or she will arrive to the page of XSL, XML, Labels, and Letter Examples for the specific letter</a:t>
            </a:r>
          </a:p>
        </p:txBody>
      </p:sp>
      <p:sp>
        <p:nvSpPr>
          <p:cNvPr id="4" name="Rectangle 3">
            <a:extLst>
              <a:ext uri="{FF2B5EF4-FFF2-40B4-BE49-F238E27FC236}">
                <a16:creationId xmlns:a16="http://schemas.microsoft.com/office/drawing/2014/main" id="{69998D7D-3875-1750-4375-A33800A6D196}"/>
              </a:ext>
            </a:extLst>
          </p:cNvPr>
          <p:cNvSpPr/>
          <p:nvPr/>
        </p:nvSpPr>
        <p:spPr>
          <a:xfrm>
            <a:off x="10742357" y="4160518"/>
            <a:ext cx="459043" cy="274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5" name="Rectangle 4">
            <a:extLst>
              <a:ext uri="{FF2B5EF4-FFF2-40B4-BE49-F238E27FC236}">
                <a16:creationId xmlns:a16="http://schemas.microsoft.com/office/drawing/2014/main" id="{A6C97EF4-2923-C6E1-9066-FDBF4C007A88}"/>
              </a:ext>
            </a:extLst>
          </p:cNvPr>
          <p:cNvSpPr/>
          <p:nvPr/>
        </p:nvSpPr>
        <p:spPr>
          <a:xfrm>
            <a:off x="800362" y="3771136"/>
            <a:ext cx="1508498" cy="389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95827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XSL, XML, Labels, and Letter Examples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13230C71-409E-3F08-99E5-B20383ABBAE8}"/>
              </a:ext>
            </a:extLst>
          </p:cNvPr>
          <p:cNvPicPr>
            <a:picLocks noChangeAspect="1"/>
          </p:cNvPicPr>
          <p:nvPr/>
        </p:nvPicPr>
        <p:blipFill>
          <a:blip r:embed="rId2"/>
          <a:stretch>
            <a:fillRect/>
          </a:stretch>
        </p:blipFill>
        <p:spPr>
          <a:xfrm>
            <a:off x="1420837" y="869473"/>
            <a:ext cx="10054122" cy="5307429"/>
          </a:xfrm>
          <a:prstGeom prst="rect">
            <a:avLst/>
          </a:prstGeom>
          <a:ln>
            <a:solidFill>
              <a:schemeClr val="tx1"/>
            </a:solidFill>
          </a:ln>
        </p:spPr>
      </p:pic>
      <p:sp>
        <p:nvSpPr>
          <p:cNvPr id="3" name="Rectangle 2">
            <a:extLst>
              <a:ext uri="{FF2B5EF4-FFF2-40B4-BE49-F238E27FC236}">
                <a16:creationId xmlns:a16="http://schemas.microsoft.com/office/drawing/2014/main" id="{2B510197-E6A9-4555-8773-A4980B902E4A}"/>
              </a:ext>
            </a:extLst>
          </p:cNvPr>
          <p:cNvSpPr/>
          <p:nvPr/>
        </p:nvSpPr>
        <p:spPr>
          <a:xfrm>
            <a:off x="9961741" y="869473"/>
            <a:ext cx="809422" cy="320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a:extLst>
              <a:ext uri="{FF2B5EF4-FFF2-40B4-BE49-F238E27FC236}">
                <a16:creationId xmlns:a16="http://schemas.microsoft.com/office/drawing/2014/main" id="{D1CB608F-7B60-C066-D808-EE7AB0E89378}"/>
              </a:ext>
            </a:extLst>
          </p:cNvPr>
          <p:cNvSpPr/>
          <p:nvPr/>
        </p:nvSpPr>
        <p:spPr>
          <a:xfrm>
            <a:off x="9509761" y="878245"/>
            <a:ext cx="430320" cy="320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6A175F8C-3BBD-54AD-C9E7-A3BFD0E0243A}"/>
              </a:ext>
            </a:extLst>
          </p:cNvPr>
          <p:cNvSpPr/>
          <p:nvPr/>
        </p:nvSpPr>
        <p:spPr>
          <a:xfrm>
            <a:off x="6641762" y="1928433"/>
            <a:ext cx="650578" cy="4490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2087179-20B1-F3DA-E0B7-6FFAC94107D3}"/>
              </a:ext>
            </a:extLst>
          </p:cNvPr>
          <p:cNvSpPr/>
          <p:nvPr/>
        </p:nvSpPr>
        <p:spPr>
          <a:xfrm>
            <a:off x="1457380" y="1290743"/>
            <a:ext cx="345170" cy="297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Rectangle 13">
            <a:extLst>
              <a:ext uri="{FF2B5EF4-FFF2-40B4-BE49-F238E27FC236}">
                <a16:creationId xmlns:a16="http://schemas.microsoft.com/office/drawing/2014/main" id="{DD317199-E56D-9030-C04A-C03FF3461F20}"/>
              </a:ext>
            </a:extLst>
          </p:cNvPr>
          <p:cNvSpPr/>
          <p:nvPr/>
        </p:nvSpPr>
        <p:spPr>
          <a:xfrm>
            <a:off x="1465420" y="4518916"/>
            <a:ext cx="345170" cy="297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9403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The XSL Editor</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Tree>
    <p:extLst>
      <p:ext uri="{BB962C8B-B14F-4D97-AF65-F5344CB8AC3E}">
        <p14:creationId xmlns:p14="http://schemas.microsoft.com/office/powerpoint/2010/main" val="119059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196617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The XSL determines the appearance of the letter.  For example, if text will be bold, in a particular font, left, right or center justified, in a table or in text, etc.</a:t>
            </a:r>
          </a:p>
          <a:p>
            <a:pPr>
              <a:lnSpc>
                <a:spcPct val="90000"/>
              </a:lnSpc>
            </a:pPr>
            <a:r>
              <a:rPr lang="en-US" dirty="0"/>
              <a:t>When the user edits the XSL the Preview pane is updated according to the changes in the XSL.  </a:t>
            </a:r>
          </a:p>
          <a:p>
            <a:pPr>
              <a:lnSpc>
                <a:spcPct val="90000"/>
              </a:lnSpc>
            </a:pPr>
            <a:r>
              <a:rPr lang="en-US" dirty="0"/>
              <a:t>This is the case even before saving the XSL.</a:t>
            </a:r>
          </a:p>
          <a:p>
            <a:pPr>
              <a:lnSpc>
                <a:spcPct val="90000"/>
              </a:lnSpc>
            </a:pPr>
            <a:r>
              <a:rPr lang="en-US" dirty="0"/>
              <a:t>This allows users to see what the changes would look like in a letter without yet saving the changes.</a:t>
            </a:r>
          </a:p>
          <a:p>
            <a:endParaRPr lang="en-US" dirty="0"/>
          </a:p>
        </p:txBody>
      </p:sp>
    </p:spTree>
    <p:extLst>
      <p:ext uri="{BB962C8B-B14F-4D97-AF65-F5344CB8AC3E}">
        <p14:creationId xmlns:p14="http://schemas.microsoft.com/office/powerpoint/2010/main" val="29111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pic>
        <p:nvPicPr>
          <p:cNvPr id="2" name="Picture 1">
            <a:extLst>
              <a:ext uri="{FF2B5EF4-FFF2-40B4-BE49-F238E27FC236}">
                <a16:creationId xmlns:a16="http://schemas.microsoft.com/office/drawing/2014/main" id="{0F706754-2B57-7FA2-08DD-8596FBE05350}"/>
              </a:ext>
            </a:extLst>
          </p:cNvPr>
          <p:cNvPicPr>
            <a:picLocks noChangeAspect="1"/>
          </p:cNvPicPr>
          <p:nvPr/>
        </p:nvPicPr>
        <p:blipFill>
          <a:blip r:embed="rId2"/>
          <a:stretch>
            <a:fillRect/>
          </a:stretch>
        </p:blipFill>
        <p:spPr>
          <a:xfrm>
            <a:off x="1405890" y="881983"/>
            <a:ext cx="9969922" cy="5262981"/>
          </a:xfrm>
          <a:prstGeom prst="rect">
            <a:avLst/>
          </a:prstGeom>
          <a:ln>
            <a:solidFill>
              <a:schemeClr val="tx1"/>
            </a:solidFill>
          </a:ln>
        </p:spPr>
      </p:pic>
      <p:sp>
        <p:nvSpPr>
          <p:cNvPr id="3" name="TextBox 2">
            <a:extLst>
              <a:ext uri="{FF2B5EF4-FFF2-40B4-BE49-F238E27FC236}">
                <a16:creationId xmlns:a16="http://schemas.microsoft.com/office/drawing/2014/main" id="{BDFDA7A5-FB80-1408-3F13-4627224DA6F5}"/>
              </a:ext>
            </a:extLst>
          </p:cNvPr>
          <p:cNvSpPr txBox="1"/>
          <p:nvPr/>
        </p:nvSpPr>
        <p:spPr>
          <a:xfrm>
            <a:off x="2730369" y="1708916"/>
            <a:ext cx="1420919" cy="307777"/>
          </a:xfrm>
          <a:prstGeom prst="rect">
            <a:avLst/>
          </a:prstGeom>
          <a:solidFill>
            <a:srgbClr val="FFFF00"/>
          </a:solidFill>
          <a:ln>
            <a:solidFill>
              <a:schemeClr val="tx1"/>
            </a:solidFill>
          </a:ln>
        </p:spPr>
        <p:txBody>
          <a:bodyPr wrap="square" rtlCol="0">
            <a:spAutoFit/>
          </a:bodyPr>
          <a:lstStyle/>
          <a:p>
            <a:r>
              <a:rPr lang="en-US" sz="1400" dirty="0"/>
              <a:t>The XSL Editor</a:t>
            </a:r>
          </a:p>
        </p:txBody>
      </p:sp>
      <p:sp>
        <p:nvSpPr>
          <p:cNvPr id="4" name="Rectangle 3">
            <a:extLst>
              <a:ext uri="{FF2B5EF4-FFF2-40B4-BE49-F238E27FC236}">
                <a16:creationId xmlns:a16="http://schemas.microsoft.com/office/drawing/2014/main" id="{E23C2EE7-4A2A-5B0E-239B-B39917322554}"/>
              </a:ext>
            </a:extLst>
          </p:cNvPr>
          <p:cNvSpPr/>
          <p:nvPr/>
        </p:nvSpPr>
        <p:spPr>
          <a:xfrm>
            <a:off x="1405890" y="1284868"/>
            <a:ext cx="5052060" cy="3218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00653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7" name="TextBox 6">
            <a:extLst>
              <a:ext uri="{FF2B5EF4-FFF2-40B4-BE49-F238E27FC236}">
                <a16:creationId xmlns:a16="http://schemas.microsoft.com/office/drawing/2014/main" id="{6A9AB6B1-70D2-79D9-F4B0-C1566C8921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0698359-00E3-3E90-FC3F-5C475FECDAF6}"/>
              </a:ext>
            </a:extLst>
          </p:cNvPr>
          <p:cNvSpPr txBox="1"/>
          <p:nvPr/>
        </p:nvSpPr>
        <p:spPr>
          <a:xfrm>
            <a:off x="365688" y="1131351"/>
            <a:ext cx="11205604" cy="3509229"/>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After editing the XSL users may</a:t>
            </a:r>
          </a:p>
          <a:p>
            <a:pPr lvl="1">
              <a:lnSpc>
                <a:spcPct val="90000"/>
              </a:lnSpc>
            </a:pPr>
            <a:r>
              <a:rPr lang="en-US" sz="1800" dirty="0"/>
              <a:t>Save the changes</a:t>
            </a:r>
          </a:p>
          <a:p>
            <a:pPr lvl="1">
              <a:lnSpc>
                <a:spcPct val="90000"/>
              </a:lnSpc>
            </a:pPr>
            <a:r>
              <a:rPr lang="en-US" sz="1800" dirty="0"/>
              <a:t>Restore the XSL to its original state (the default version supplied with Alma)</a:t>
            </a:r>
          </a:p>
          <a:p>
            <a:pPr lvl="1">
              <a:lnSpc>
                <a:spcPct val="90000"/>
              </a:lnSpc>
            </a:pPr>
            <a:r>
              <a:rPr lang="en-US" sz="1800" dirty="0"/>
              <a:t>Save the changes as a draft to continue editing later</a:t>
            </a:r>
          </a:p>
          <a:p>
            <a:pPr>
              <a:lnSpc>
                <a:spcPct val="90000"/>
              </a:lnSpc>
            </a:pPr>
            <a:r>
              <a:rPr lang="en-US" dirty="0"/>
              <a:t>Additionally, users may</a:t>
            </a:r>
          </a:p>
          <a:p>
            <a:pPr lvl="1">
              <a:lnSpc>
                <a:spcPct val="90000"/>
              </a:lnSpc>
            </a:pPr>
            <a:r>
              <a:rPr lang="en-US" sz="1800" dirty="0"/>
              <a:t>View the XSL in full screen mode</a:t>
            </a:r>
          </a:p>
          <a:p>
            <a:pPr lvl="1">
              <a:lnSpc>
                <a:spcPct val="90000"/>
              </a:lnSpc>
            </a:pPr>
            <a:r>
              <a:rPr lang="en-US" sz="1800" dirty="0"/>
              <a:t>Contribute the XSL to the community</a:t>
            </a:r>
          </a:p>
          <a:p>
            <a:pPr lvl="1">
              <a:lnSpc>
                <a:spcPct val="90000"/>
              </a:lnSpc>
            </a:pPr>
            <a:r>
              <a:rPr lang="en-US" sz="1800" dirty="0"/>
              <a:t>View other XSL versions contributed by other institutions in the community and if desired copy them to their own institution.</a:t>
            </a:r>
          </a:p>
        </p:txBody>
      </p:sp>
    </p:spTree>
    <p:extLst>
      <p:ext uri="{BB962C8B-B14F-4D97-AF65-F5344CB8AC3E}">
        <p14:creationId xmlns:p14="http://schemas.microsoft.com/office/powerpoint/2010/main" val="344416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3F1C09-A2A0-93FA-C612-E9B3293BBE2E}"/>
              </a:ext>
            </a:extLst>
          </p:cNvPr>
          <p:cNvPicPr>
            <a:picLocks noChangeAspect="1"/>
          </p:cNvPicPr>
          <p:nvPr/>
        </p:nvPicPr>
        <p:blipFill>
          <a:blip r:embed="rId2"/>
          <a:stretch>
            <a:fillRect/>
          </a:stretch>
        </p:blipFill>
        <p:spPr>
          <a:xfrm>
            <a:off x="2507665" y="956043"/>
            <a:ext cx="8479932" cy="5392310"/>
          </a:xfrm>
          <a:prstGeom prst="rect">
            <a:avLst/>
          </a:prstGeom>
          <a:ln>
            <a:solidFill>
              <a:schemeClr val="tx1"/>
            </a:solidFill>
          </a:ln>
        </p:spPr>
      </p:pic>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7" name="TextBox 6">
            <a:extLst>
              <a:ext uri="{FF2B5EF4-FFF2-40B4-BE49-F238E27FC236}">
                <a16:creationId xmlns:a16="http://schemas.microsoft.com/office/drawing/2014/main" id="{95F21496-8457-FB1E-E2FD-3EFC0BCA0B7F}"/>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5" name="TextBox 4">
            <a:extLst>
              <a:ext uri="{FF2B5EF4-FFF2-40B4-BE49-F238E27FC236}">
                <a16:creationId xmlns:a16="http://schemas.microsoft.com/office/drawing/2014/main" id="{3391EEEB-9FB7-BA6E-49E2-8B0A276FF745}"/>
              </a:ext>
            </a:extLst>
          </p:cNvPr>
          <p:cNvSpPr txBox="1"/>
          <p:nvPr/>
        </p:nvSpPr>
        <p:spPr>
          <a:xfrm>
            <a:off x="5684037" y="4175611"/>
            <a:ext cx="1730533" cy="307777"/>
          </a:xfrm>
          <a:prstGeom prst="rect">
            <a:avLst/>
          </a:prstGeom>
          <a:solidFill>
            <a:srgbClr val="FFFF00"/>
          </a:solidFill>
          <a:ln>
            <a:solidFill>
              <a:schemeClr val="tx1"/>
            </a:solidFill>
          </a:ln>
        </p:spPr>
        <p:txBody>
          <a:bodyPr wrap="square" rtlCol="0">
            <a:spAutoFit/>
          </a:bodyPr>
          <a:lstStyle/>
          <a:p>
            <a:r>
              <a:rPr lang="en-US" sz="1400" dirty="0"/>
              <a:t>Edit the XSL here</a:t>
            </a:r>
          </a:p>
        </p:txBody>
      </p:sp>
      <p:sp>
        <p:nvSpPr>
          <p:cNvPr id="6" name="TextBox 5">
            <a:extLst>
              <a:ext uri="{FF2B5EF4-FFF2-40B4-BE49-F238E27FC236}">
                <a16:creationId xmlns:a16="http://schemas.microsoft.com/office/drawing/2014/main" id="{1F8FD7B3-B7C9-84F6-152A-7F7E3D743EEC}"/>
              </a:ext>
            </a:extLst>
          </p:cNvPr>
          <p:cNvSpPr txBox="1"/>
          <p:nvPr/>
        </p:nvSpPr>
        <p:spPr>
          <a:xfrm>
            <a:off x="4122826" y="679043"/>
            <a:ext cx="1153685" cy="523220"/>
          </a:xfrm>
          <a:prstGeom prst="rect">
            <a:avLst/>
          </a:prstGeom>
          <a:solidFill>
            <a:srgbClr val="FFFF00"/>
          </a:solidFill>
          <a:ln>
            <a:solidFill>
              <a:schemeClr val="tx1"/>
            </a:solidFill>
          </a:ln>
        </p:spPr>
        <p:txBody>
          <a:bodyPr wrap="square" rtlCol="0">
            <a:spAutoFit/>
          </a:bodyPr>
          <a:lstStyle/>
          <a:p>
            <a:r>
              <a:rPr lang="en-US" sz="1400" dirty="0"/>
              <a:t>Save as a draft</a:t>
            </a:r>
          </a:p>
        </p:txBody>
      </p:sp>
      <p:sp>
        <p:nvSpPr>
          <p:cNvPr id="11" name="TextBox 10">
            <a:extLst>
              <a:ext uri="{FF2B5EF4-FFF2-40B4-BE49-F238E27FC236}">
                <a16:creationId xmlns:a16="http://schemas.microsoft.com/office/drawing/2014/main" id="{AE9287E6-0C5C-B705-7519-A7F707C805C9}"/>
              </a:ext>
            </a:extLst>
          </p:cNvPr>
          <p:cNvSpPr txBox="1"/>
          <p:nvPr/>
        </p:nvSpPr>
        <p:spPr>
          <a:xfrm>
            <a:off x="6139046" y="1848082"/>
            <a:ext cx="1538254" cy="307777"/>
          </a:xfrm>
          <a:prstGeom prst="rect">
            <a:avLst/>
          </a:prstGeom>
          <a:solidFill>
            <a:srgbClr val="FFFF00"/>
          </a:solidFill>
          <a:ln>
            <a:solidFill>
              <a:schemeClr val="tx1"/>
            </a:solidFill>
          </a:ln>
        </p:spPr>
        <p:txBody>
          <a:bodyPr wrap="square" rtlCol="0">
            <a:spAutoFit/>
          </a:bodyPr>
          <a:lstStyle/>
          <a:p>
            <a:r>
              <a:rPr lang="en-US" sz="1400" dirty="0"/>
              <a:t>Remove Draft</a:t>
            </a:r>
          </a:p>
        </p:txBody>
      </p:sp>
      <p:sp>
        <p:nvSpPr>
          <p:cNvPr id="13" name="TextBox 12">
            <a:extLst>
              <a:ext uri="{FF2B5EF4-FFF2-40B4-BE49-F238E27FC236}">
                <a16:creationId xmlns:a16="http://schemas.microsoft.com/office/drawing/2014/main" id="{9CFB9D7E-2308-5CCE-DA7D-AC1407E11CF1}"/>
              </a:ext>
            </a:extLst>
          </p:cNvPr>
          <p:cNvSpPr txBox="1"/>
          <p:nvPr/>
        </p:nvSpPr>
        <p:spPr>
          <a:xfrm>
            <a:off x="5847568" y="393782"/>
            <a:ext cx="2119698" cy="523220"/>
          </a:xfrm>
          <a:prstGeom prst="rect">
            <a:avLst/>
          </a:prstGeom>
          <a:solidFill>
            <a:srgbClr val="FFFF00"/>
          </a:solidFill>
          <a:ln>
            <a:solidFill>
              <a:schemeClr val="tx1"/>
            </a:solidFill>
          </a:ln>
        </p:spPr>
        <p:txBody>
          <a:bodyPr wrap="square" rtlCol="0">
            <a:spAutoFit/>
          </a:bodyPr>
          <a:lstStyle/>
          <a:p>
            <a:r>
              <a:rPr lang="en-US" sz="1400" dirty="0"/>
              <a:t>Restore the XSL to its original state</a:t>
            </a:r>
          </a:p>
        </p:txBody>
      </p:sp>
      <p:sp>
        <p:nvSpPr>
          <p:cNvPr id="16" name="TextBox 15">
            <a:extLst>
              <a:ext uri="{FF2B5EF4-FFF2-40B4-BE49-F238E27FC236}">
                <a16:creationId xmlns:a16="http://schemas.microsoft.com/office/drawing/2014/main" id="{4C1AB075-3D43-CB81-7A20-5A442AA73BED}"/>
              </a:ext>
            </a:extLst>
          </p:cNvPr>
          <p:cNvSpPr txBox="1"/>
          <p:nvPr/>
        </p:nvSpPr>
        <p:spPr>
          <a:xfrm>
            <a:off x="9648476" y="2484193"/>
            <a:ext cx="1922816" cy="523220"/>
          </a:xfrm>
          <a:prstGeom prst="rect">
            <a:avLst/>
          </a:prstGeom>
          <a:solidFill>
            <a:srgbClr val="FFFF00"/>
          </a:solidFill>
          <a:ln>
            <a:solidFill>
              <a:schemeClr val="tx1"/>
            </a:solidFill>
          </a:ln>
        </p:spPr>
        <p:txBody>
          <a:bodyPr wrap="square" rtlCol="0">
            <a:spAutoFit/>
          </a:bodyPr>
          <a:lstStyle/>
          <a:p>
            <a:r>
              <a:rPr lang="en-US" sz="1400" dirty="0"/>
              <a:t>Contribute the XSL to the community</a:t>
            </a:r>
          </a:p>
        </p:txBody>
      </p:sp>
      <p:sp>
        <p:nvSpPr>
          <p:cNvPr id="17" name="TextBox 16">
            <a:extLst>
              <a:ext uri="{FF2B5EF4-FFF2-40B4-BE49-F238E27FC236}">
                <a16:creationId xmlns:a16="http://schemas.microsoft.com/office/drawing/2014/main" id="{E7F77587-0A43-655A-1678-7D10159C3D6E}"/>
              </a:ext>
            </a:extLst>
          </p:cNvPr>
          <p:cNvSpPr txBox="1"/>
          <p:nvPr/>
        </p:nvSpPr>
        <p:spPr>
          <a:xfrm>
            <a:off x="8702743" y="3404443"/>
            <a:ext cx="1922816" cy="1384995"/>
          </a:xfrm>
          <a:prstGeom prst="rect">
            <a:avLst/>
          </a:prstGeom>
          <a:solidFill>
            <a:srgbClr val="FFFF00"/>
          </a:solidFill>
          <a:ln>
            <a:solidFill>
              <a:schemeClr val="tx1"/>
            </a:solidFill>
          </a:ln>
        </p:spPr>
        <p:txBody>
          <a:bodyPr wrap="square" rtlCol="0">
            <a:spAutoFit/>
          </a:bodyPr>
          <a:lstStyle/>
          <a:p>
            <a:r>
              <a:rPr lang="en-US" sz="1400" dirty="0"/>
              <a:t>View and potentially copy other versions of the XSL which have been contributed by other institutions</a:t>
            </a:r>
          </a:p>
        </p:txBody>
      </p:sp>
      <p:cxnSp>
        <p:nvCxnSpPr>
          <p:cNvPr id="18" name="Straight Connector 17">
            <a:extLst>
              <a:ext uri="{FF2B5EF4-FFF2-40B4-BE49-F238E27FC236}">
                <a16:creationId xmlns:a16="http://schemas.microsoft.com/office/drawing/2014/main" id="{6E4F656E-2723-D912-0AD1-2766D7D6A2FD}"/>
              </a:ext>
            </a:extLst>
          </p:cNvPr>
          <p:cNvCxnSpPr>
            <a:cxnSpLocks/>
            <a:stCxn id="11" idx="3"/>
          </p:cNvCxnSpPr>
          <p:nvPr/>
        </p:nvCxnSpPr>
        <p:spPr>
          <a:xfrm flipV="1">
            <a:off x="7677300" y="1364496"/>
            <a:ext cx="803797" cy="637475"/>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3026F4-79EB-0554-3E51-B6EAF3D4BF7A}"/>
              </a:ext>
            </a:extLst>
          </p:cNvPr>
          <p:cNvCxnSpPr>
            <a:cxnSpLocks/>
            <a:stCxn id="6" idx="3"/>
          </p:cNvCxnSpPr>
          <p:nvPr/>
        </p:nvCxnSpPr>
        <p:spPr>
          <a:xfrm>
            <a:off x="5276511" y="940653"/>
            <a:ext cx="2202198" cy="27901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9227749-6462-37BE-F567-E32AD3E94345}"/>
              </a:ext>
            </a:extLst>
          </p:cNvPr>
          <p:cNvCxnSpPr>
            <a:cxnSpLocks/>
          </p:cNvCxnSpPr>
          <p:nvPr/>
        </p:nvCxnSpPr>
        <p:spPr>
          <a:xfrm>
            <a:off x="7795228" y="616790"/>
            <a:ext cx="1645952" cy="58547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9530C2-B8BD-9375-7EDC-212B66005A76}"/>
              </a:ext>
            </a:extLst>
          </p:cNvPr>
          <p:cNvCxnSpPr>
            <a:cxnSpLocks/>
          </p:cNvCxnSpPr>
          <p:nvPr/>
        </p:nvCxnSpPr>
        <p:spPr>
          <a:xfrm flipH="1" flipV="1">
            <a:off x="9870281" y="1938786"/>
            <a:ext cx="86291" cy="51855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10A77B-652A-35B9-C39F-AAB2359612ED}"/>
              </a:ext>
            </a:extLst>
          </p:cNvPr>
          <p:cNvCxnSpPr>
            <a:cxnSpLocks/>
          </p:cNvCxnSpPr>
          <p:nvPr/>
        </p:nvCxnSpPr>
        <p:spPr>
          <a:xfrm>
            <a:off x="9091374" y="1524133"/>
            <a:ext cx="241328" cy="393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DD4D04-F1FA-11CE-E9C7-9D8C12AD40A5}"/>
              </a:ext>
            </a:extLst>
          </p:cNvPr>
          <p:cNvCxnSpPr>
            <a:cxnSpLocks/>
          </p:cNvCxnSpPr>
          <p:nvPr/>
        </p:nvCxnSpPr>
        <p:spPr>
          <a:xfrm flipH="1">
            <a:off x="9091374" y="1513086"/>
            <a:ext cx="1384" cy="1891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6AF07F3-CDB4-A9E4-7ED4-4C0DCEB33751}"/>
              </a:ext>
            </a:extLst>
          </p:cNvPr>
          <p:cNvSpPr txBox="1"/>
          <p:nvPr/>
        </p:nvSpPr>
        <p:spPr>
          <a:xfrm>
            <a:off x="9185024" y="163518"/>
            <a:ext cx="1826675" cy="523220"/>
          </a:xfrm>
          <a:prstGeom prst="rect">
            <a:avLst/>
          </a:prstGeom>
          <a:solidFill>
            <a:srgbClr val="FFFF00"/>
          </a:solidFill>
          <a:ln>
            <a:solidFill>
              <a:schemeClr val="tx1"/>
            </a:solidFill>
          </a:ln>
        </p:spPr>
        <p:txBody>
          <a:bodyPr wrap="square" rtlCol="0">
            <a:spAutoFit/>
          </a:bodyPr>
          <a:lstStyle/>
          <a:p>
            <a:r>
              <a:rPr lang="en-US" sz="1400" dirty="0"/>
              <a:t>View in full screen mode</a:t>
            </a:r>
          </a:p>
        </p:txBody>
      </p:sp>
      <p:cxnSp>
        <p:nvCxnSpPr>
          <p:cNvPr id="27" name="Straight Connector 26">
            <a:extLst>
              <a:ext uri="{FF2B5EF4-FFF2-40B4-BE49-F238E27FC236}">
                <a16:creationId xmlns:a16="http://schemas.microsoft.com/office/drawing/2014/main" id="{58BFBC63-C5C6-F232-2405-2D380DC11943}"/>
              </a:ext>
            </a:extLst>
          </p:cNvPr>
          <p:cNvCxnSpPr>
            <a:cxnSpLocks/>
          </p:cNvCxnSpPr>
          <p:nvPr/>
        </p:nvCxnSpPr>
        <p:spPr>
          <a:xfrm>
            <a:off x="10671077" y="686738"/>
            <a:ext cx="0" cy="40524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F03940-F9C6-9989-5507-78778A14F84B}"/>
              </a:ext>
            </a:extLst>
          </p:cNvPr>
          <p:cNvCxnSpPr>
            <a:cxnSpLocks/>
          </p:cNvCxnSpPr>
          <p:nvPr/>
        </p:nvCxnSpPr>
        <p:spPr>
          <a:xfrm>
            <a:off x="8515309" y="624615"/>
            <a:ext cx="1874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4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456449" y="1474877"/>
            <a:ext cx="7521969" cy="4491583"/>
          </a:xfrm>
        </p:spPr>
        <p:txBody>
          <a:bodyPr/>
          <a:lstStyle/>
          <a:p>
            <a:r>
              <a:rPr lang="en-NL" sz="1600" dirty="0"/>
              <a:t>Introduction</a:t>
            </a:r>
            <a:endParaRPr lang="en-US" sz="1600" dirty="0"/>
          </a:p>
          <a:p>
            <a:r>
              <a:rPr lang="en-US" sz="1600" dirty="0"/>
              <a:t>The "Letters Configuration" page</a:t>
            </a:r>
          </a:p>
          <a:p>
            <a:r>
              <a:rPr lang="en-US" sz="1600" dirty="0"/>
              <a:t>XSL, XML, Labels, and Letter Examples</a:t>
            </a:r>
          </a:p>
          <a:p>
            <a:pPr lvl="1"/>
            <a:r>
              <a:rPr lang="en-US" sz="1600" dirty="0"/>
              <a:t>The XSL Editor</a:t>
            </a:r>
          </a:p>
          <a:p>
            <a:pPr lvl="1"/>
            <a:r>
              <a:rPr lang="en-US" sz="1600" dirty="0"/>
              <a:t>Collapsing Sections, Indentation and Auto Complete</a:t>
            </a:r>
          </a:p>
          <a:p>
            <a:pPr lvl="1"/>
            <a:r>
              <a:rPr lang="en-US" sz="1600" dirty="0"/>
              <a:t>The XML Editor</a:t>
            </a:r>
          </a:p>
          <a:p>
            <a:pPr lvl="1"/>
            <a:r>
              <a:rPr lang="en-US" sz="1600" dirty="0"/>
              <a:t>Labels</a:t>
            </a:r>
          </a:p>
          <a:p>
            <a:r>
              <a:rPr lang="en-US" sz="1600" dirty="0"/>
              <a:t>Drafts for letters in the XSL Editor</a:t>
            </a:r>
          </a:p>
          <a:p>
            <a:r>
              <a:rPr lang="en-US" sz="1600" dirty="0"/>
              <a:t>Components Configuration</a:t>
            </a:r>
          </a:p>
          <a:p>
            <a:r>
              <a:rPr lang="en-US" sz="1600" dirty="0"/>
              <a:t>Drafts for components in the XSL Editor</a:t>
            </a:r>
          </a:p>
          <a:p>
            <a:endParaRPr lang="en-US" sz="1600" dirty="0"/>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F060-8E0B-438C-73AA-5867DD466E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4C38B30-07A4-7F11-CE49-0E7634E7E01D}"/>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D3DCC250-0B31-27D0-D3AF-F22D7D7DB56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7" name="TextBox 6">
            <a:extLst>
              <a:ext uri="{FF2B5EF4-FFF2-40B4-BE49-F238E27FC236}">
                <a16:creationId xmlns:a16="http://schemas.microsoft.com/office/drawing/2014/main" id="{406C14F5-F3B3-43C1-2F91-38CE3ED013CE}"/>
              </a:ext>
            </a:extLst>
          </p:cNvPr>
          <p:cNvSpPr txBox="1"/>
          <p:nvPr/>
        </p:nvSpPr>
        <p:spPr>
          <a:xfrm>
            <a:off x="365688" y="1131352"/>
            <a:ext cx="11450673" cy="1076827"/>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F2ED2F43-C82C-A85B-BE67-CC1F59100929}"/>
              </a:ext>
            </a:extLst>
          </p:cNvPr>
          <p:cNvPicPr>
            <a:picLocks noChangeAspect="1"/>
          </p:cNvPicPr>
          <p:nvPr/>
        </p:nvPicPr>
        <p:blipFill>
          <a:blip r:embed="rId2"/>
          <a:stretch>
            <a:fillRect/>
          </a:stretch>
        </p:blipFill>
        <p:spPr>
          <a:xfrm>
            <a:off x="940138" y="809720"/>
            <a:ext cx="10631154" cy="5538633"/>
          </a:xfrm>
          <a:prstGeom prst="rect">
            <a:avLst/>
          </a:prstGeom>
          <a:ln>
            <a:solidFill>
              <a:schemeClr val="tx1"/>
            </a:solidFill>
          </a:ln>
        </p:spPr>
      </p:pic>
      <p:sp>
        <p:nvSpPr>
          <p:cNvPr id="3" name="Rectangle 2">
            <a:extLst>
              <a:ext uri="{FF2B5EF4-FFF2-40B4-BE49-F238E27FC236}">
                <a16:creationId xmlns:a16="http://schemas.microsoft.com/office/drawing/2014/main" id="{62EDF02B-6E2F-5D2E-28A7-5F20AD78B0E5}"/>
              </a:ext>
            </a:extLst>
          </p:cNvPr>
          <p:cNvSpPr/>
          <p:nvPr/>
        </p:nvSpPr>
        <p:spPr>
          <a:xfrm>
            <a:off x="2137447" y="3429000"/>
            <a:ext cx="1771613" cy="240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 name="Rectangle 3">
            <a:extLst>
              <a:ext uri="{FF2B5EF4-FFF2-40B4-BE49-F238E27FC236}">
                <a16:creationId xmlns:a16="http://schemas.microsoft.com/office/drawing/2014/main" id="{D160CB55-899D-AA44-02DD-91C15AC29BF6}"/>
              </a:ext>
            </a:extLst>
          </p:cNvPr>
          <p:cNvSpPr/>
          <p:nvPr/>
        </p:nvSpPr>
        <p:spPr>
          <a:xfrm>
            <a:off x="6389370" y="4249596"/>
            <a:ext cx="3235729" cy="310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TextBox 4">
            <a:extLst>
              <a:ext uri="{FF2B5EF4-FFF2-40B4-BE49-F238E27FC236}">
                <a16:creationId xmlns:a16="http://schemas.microsoft.com/office/drawing/2014/main" id="{E50C1B11-398E-2AF6-306F-DCCA80754236}"/>
              </a:ext>
            </a:extLst>
          </p:cNvPr>
          <p:cNvSpPr txBox="1"/>
          <p:nvPr/>
        </p:nvSpPr>
        <p:spPr>
          <a:xfrm>
            <a:off x="6502502" y="1742936"/>
            <a:ext cx="3853078" cy="738664"/>
          </a:xfrm>
          <a:prstGeom prst="rect">
            <a:avLst/>
          </a:prstGeom>
          <a:solidFill>
            <a:srgbClr val="FFFF00"/>
          </a:solidFill>
          <a:ln>
            <a:solidFill>
              <a:schemeClr val="tx1"/>
            </a:solidFill>
          </a:ln>
        </p:spPr>
        <p:txBody>
          <a:bodyPr wrap="square" rtlCol="0">
            <a:spAutoFit/>
          </a:bodyPr>
          <a:lstStyle/>
          <a:p>
            <a:r>
              <a:rPr lang="en-US" sz="1400" dirty="0"/>
              <a:t>We will now edit the reminder message (font color and size) and be able to see the change immediately before saving the letter</a:t>
            </a:r>
          </a:p>
        </p:txBody>
      </p:sp>
    </p:spTree>
    <p:extLst>
      <p:ext uri="{BB962C8B-B14F-4D97-AF65-F5344CB8AC3E}">
        <p14:creationId xmlns:p14="http://schemas.microsoft.com/office/powerpoint/2010/main" val="262233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E472-5C0C-1F69-B432-01CDDA0F8B0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51E5D13-AB42-84FF-34F4-2618573C65CA}"/>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2ACBF070-3614-8586-90E6-A022F45F6E1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7" name="TextBox 6">
            <a:extLst>
              <a:ext uri="{FF2B5EF4-FFF2-40B4-BE49-F238E27FC236}">
                <a16:creationId xmlns:a16="http://schemas.microsoft.com/office/drawing/2014/main" id="{27B42618-E3F2-8749-E54E-CDE088B83AC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3" name="Content Placeholder 5">
            <a:extLst>
              <a:ext uri="{FF2B5EF4-FFF2-40B4-BE49-F238E27FC236}">
                <a16:creationId xmlns:a16="http://schemas.microsoft.com/office/drawing/2014/main" id="{3F1C1FFC-2AB5-370D-96B7-A2D8D24C20E1}"/>
              </a:ext>
            </a:extLst>
          </p:cNvPr>
          <p:cNvSpPr txBox="1">
            <a:spLocks/>
          </p:cNvSpPr>
          <p:nvPr/>
        </p:nvSpPr>
        <p:spPr>
          <a:xfrm>
            <a:off x="359532" y="983067"/>
            <a:ext cx="8496944" cy="4320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As an example, we will change this</a:t>
            </a:r>
          </a:p>
          <a:p>
            <a:pPr>
              <a:lnSpc>
                <a:spcPct val="90000"/>
              </a:lnSpc>
            </a:pPr>
            <a:endParaRPr lang="en-US" dirty="0"/>
          </a:p>
        </p:txBody>
      </p:sp>
      <p:sp>
        <p:nvSpPr>
          <p:cNvPr id="5" name="Content Placeholder 5">
            <a:extLst>
              <a:ext uri="{FF2B5EF4-FFF2-40B4-BE49-F238E27FC236}">
                <a16:creationId xmlns:a16="http://schemas.microsoft.com/office/drawing/2014/main" id="{EF51ED63-9695-801B-A35B-183BF02D9D66}"/>
              </a:ext>
            </a:extLst>
          </p:cNvPr>
          <p:cNvSpPr txBox="1">
            <a:spLocks/>
          </p:cNvSpPr>
          <p:nvPr/>
        </p:nvSpPr>
        <p:spPr>
          <a:xfrm>
            <a:off x="359532" y="3303270"/>
            <a:ext cx="8496944" cy="432048"/>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 this</a:t>
            </a:r>
          </a:p>
          <a:p>
            <a:endParaRPr lang="en-US" dirty="0"/>
          </a:p>
        </p:txBody>
      </p:sp>
      <p:sp>
        <p:nvSpPr>
          <p:cNvPr id="6" name="TextBox 5">
            <a:extLst>
              <a:ext uri="{FF2B5EF4-FFF2-40B4-BE49-F238E27FC236}">
                <a16:creationId xmlns:a16="http://schemas.microsoft.com/office/drawing/2014/main" id="{5E21AAEC-E0DE-1F34-7328-711685043182}"/>
              </a:ext>
            </a:extLst>
          </p:cNvPr>
          <p:cNvSpPr txBox="1"/>
          <p:nvPr/>
        </p:nvSpPr>
        <p:spPr>
          <a:xfrm>
            <a:off x="1405890" y="1458516"/>
            <a:ext cx="9844598" cy="1754326"/>
          </a:xfrm>
          <a:prstGeom prst="rect">
            <a:avLst/>
          </a:prstGeom>
          <a:noFill/>
          <a:ln>
            <a:solidFill>
              <a:schemeClr val="tx1"/>
            </a:solidFill>
          </a:ln>
        </p:spPr>
        <p:txBody>
          <a:bodyPr wrap="square" rtlCol="0">
            <a:spAutoFit/>
          </a:bodyPr>
          <a:lstStyle/>
          <a:p>
            <a:r>
              <a:rPr lang="en-US" dirty="0"/>
              <a:t>&lt;tr&gt;	              	</a:t>
            </a:r>
          </a:p>
          <a:p>
            <a:r>
              <a:rPr lang="en-US" dirty="0"/>
              <a:t>   &lt;td&gt;				</a:t>
            </a:r>
          </a:p>
          <a:p>
            <a:r>
              <a:rPr lang="en-US" dirty="0"/>
              <a:t>     &lt;strong&gt;@@reminder_message@@&lt;/strong&gt;</a:t>
            </a:r>
          </a:p>
          <a:p>
            <a:r>
              <a:rPr lang="en-US" dirty="0"/>
              <a:t>     &lt;</a:t>
            </a:r>
            <a:r>
              <a:rPr lang="en-US" dirty="0" err="1"/>
              <a:t>br</a:t>
            </a:r>
            <a:r>
              <a:rPr lang="en-US" dirty="0"/>
              <a:t>/&gt;&lt;</a:t>
            </a:r>
            <a:r>
              <a:rPr lang="en-US" dirty="0" err="1"/>
              <a:t>br</a:t>
            </a:r>
            <a:r>
              <a:rPr lang="en-US" dirty="0"/>
              <a:t>/&gt;	                </a:t>
            </a:r>
          </a:p>
          <a:p>
            <a:r>
              <a:rPr lang="en-US" dirty="0"/>
              <a:t>   &lt;/td&gt;	              </a:t>
            </a:r>
          </a:p>
          <a:p>
            <a:r>
              <a:rPr lang="en-US" dirty="0"/>
              <a:t>&lt;/tr&gt;</a:t>
            </a:r>
          </a:p>
        </p:txBody>
      </p:sp>
      <p:sp>
        <p:nvSpPr>
          <p:cNvPr id="11" name="TextBox 10">
            <a:extLst>
              <a:ext uri="{FF2B5EF4-FFF2-40B4-BE49-F238E27FC236}">
                <a16:creationId xmlns:a16="http://schemas.microsoft.com/office/drawing/2014/main" id="{4FD8AD4D-A72A-5103-D495-01071286EAD6}"/>
              </a:ext>
            </a:extLst>
          </p:cNvPr>
          <p:cNvSpPr txBox="1"/>
          <p:nvPr/>
        </p:nvSpPr>
        <p:spPr>
          <a:xfrm>
            <a:off x="1405890" y="3915291"/>
            <a:ext cx="9844598" cy="1754326"/>
          </a:xfrm>
          <a:prstGeom prst="rect">
            <a:avLst/>
          </a:prstGeom>
          <a:noFill/>
          <a:ln>
            <a:solidFill>
              <a:schemeClr val="tx1"/>
            </a:solidFill>
          </a:ln>
        </p:spPr>
        <p:txBody>
          <a:bodyPr wrap="square" rtlCol="0">
            <a:spAutoFit/>
          </a:bodyPr>
          <a:lstStyle/>
          <a:p>
            <a:r>
              <a:rPr lang="en-US" dirty="0"/>
              <a:t>&lt;tr&gt;	              	</a:t>
            </a:r>
          </a:p>
          <a:p>
            <a:r>
              <a:rPr lang="en-US" dirty="0"/>
              <a:t>   &lt;td&gt;				</a:t>
            </a:r>
          </a:p>
          <a:p>
            <a:r>
              <a:rPr lang="en-US" dirty="0"/>
              <a:t>     </a:t>
            </a:r>
            <a:r>
              <a:rPr lang="en-US" dirty="0">
                <a:highlight>
                  <a:srgbClr val="FFFF00"/>
                </a:highlight>
              </a:rPr>
              <a:t>&lt;font color = "red" size = "5"&gt;</a:t>
            </a:r>
            <a:r>
              <a:rPr lang="en-US" dirty="0"/>
              <a:t>&lt;strong&gt;@@reminder_message@@&lt;/strong&gt;</a:t>
            </a:r>
            <a:r>
              <a:rPr lang="en-US" dirty="0">
                <a:highlight>
                  <a:srgbClr val="FFFF00"/>
                </a:highlight>
              </a:rPr>
              <a:t>&lt;/font&gt;</a:t>
            </a:r>
          </a:p>
          <a:p>
            <a:r>
              <a:rPr lang="en-US" dirty="0"/>
              <a:t>     &lt;</a:t>
            </a:r>
            <a:r>
              <a:rPr lang="en-US" dirty="0" err="1"/>
              <a:t>br</a:t>
            </a:r>
            <a:r>
              <a:rPr lang="en-US" dirty="0"/>
              <a:t>/&gt;&lt;</a:t>
            </a:r>
            <a:r>
              <a:rPr lang="en-US" dirty="0" err="1"/>
              <a:t>br</a:t>
            </a:r>
            <a:r>
              <a:rPr lang="en-US" dirty="0"/>
              <a:t>/&gt;	                </a:t>
            </a:r>
          </a:p>
          <a:p>
            <a:r>
              <a:rPr lang="en-US" dirty="0"/>
              <a:t>   &lt;/td&gt;	              </a:t>
            </a:r>
          </a:p>
          <a:p>
            <a:r>
              <a:rPr lang="en-US" dirty="0"/>
              <a:t>&lt;/tr&gt;</a:t>
            </a:r>
          </a:p>
        </p:txBody>
      </p:sp>
    </p:spTree>
    <p:extLst>
      <p:ext uri="{BB962C8B-B14F-4D97-AF65-F5344CB8AC3E}">
        <p14:creationId xmlns:p14="http://schemas.microsoft.com/office/powerpoint/2010/main" val="61146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DC92-F6D9-B8D7-B364-D456655C8BC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4582585-2B14-9DF1-7359-755A5766769C}"/>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13CC12E1-AF1B-C710-3BAF-F151CAFEDF6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7" name="TextBox 6">
            <a:extLst>
              <a:ext uri="{FF2B5EF4-FFF2-40B4-BE49-F238E27FC236}">
                <a16:creationId xmlns:a16="http://schemas.microsoft.com/office/drawing/2014/main" id="{6CA9F945-2EB6-9065-9DC1-EEEFE7786AB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3" name="Picture 2">
            <a:extLst>
              <a:ext uri="{FF2B5EF4-FFF2-40B4-BE49-F238E27FC236}">
                <a16:creationId xmlns:a16="http://schemas.microsoft.com/office/drawing/2014/main" id="{D81766DF-E66A-08E9-9170-3CFA2A174725}"/>
              </a:ext>
            </a:extLst>
          </p:cNvPr>
          <p:cNvPicPr>
            <a:picLocks noChangeAspect="1"/>
          </p:cNvPicPr>
          <p:nvPr/>
        </p:nvPicPr>
        <p:blipFill>
          <a:blip r:embed="rId2"/>
          <a:stretch>
            <a:fillRect/>
          </a:stretch>
        </p:blipFill>
        <p:spPr>
          <a:xfrm>
            <a:off x="1415930" y="865714"/>
            <a:ext cx="9743632" cy="5126572"/>
          </a:xfrm>
          <a:prstGeom prst="rect">
            <a:avLst/>
          </a:prstGeom>
          <a:ln>
            <a:solidFill>
              <a:schemeClr val="tx1"/>
            </a:solidFill>
          </a:ln>
        </p:spPr>
      </p:pic>
      <p:sp>
        <p:nvSpPr>
          <p:cNvPr id="5" name="TextBox 4">
            <a:extLst>
              <a:ext uri="{FF2B5EF4-FFF2-40B4-BE49-F238E27FC236}">
                <a16:creationId xmlns:a16="http://schemas.microsoft.com/office/drawing/2014/main" id="{7607FB1C-D2CF-A32B-9EA5-BF00052EB848}"/>
              </a:ext>
            </a:extLst>
          </p:cNvPr>
          <p:cNvSpPr txBox="1"/>
          <p:nvPr/>
        </p:nvSpPr>
        <p:spPr>
          <a:xfrm>
            <a:off x="3477032" y="1811978"/>
            <a:ext cx="1444471" cy="523220"/>
          </a:xfrm>
          <a:prstGeom prst="rect">
            <a:avLst/>
          </a:prstGeom>
          <a:solidFill>
            <a:srgbClr val="FFFF00"/>
          </a:solidFill>
          <a:ln>
            <a:solidFill>
              <a:schemeClr val="tx1"/>
            </a:solidFill>
          </a:ln>
        </p:spPr>
        <p:txBody>
          <a:bodyPr wrap="square" rtlCol="0">
            <a:spAutoFit/>
          </a:bodyPr>
          <a:lstStyle/>
          <a:p>
            <a:r>
              <a:rPr lang="en-US" sz="1400" dirty="0"/>
              <a:t>We changed the XSL here</a:t>
            </a:r>
          </a:p>
        </p:txBody>
      </p:sp>
      <p:sp>
        <p:nvSpPr>
          <p:cNvPr id="11" name="Rectangle 10">
            <a:extLst>
              <a:ext uri="{FF2B5EF4-FFF2-40B4-BE49-F238E27FC236}">
                <a16:creationId xmlns:a16="http://schemas.microsoft.com/office/drawing/2014/main" id="{128F198B-0F70-53DD-A5A7-3BA5DCB0687A}"/>
              </a:ext>
            </a:extLst>
          </p:cNvPr>
          <p:cNvSpPr/>
          <p:nvPr/>
        </p:nvSpPr>
        <p:spPr>
          <a:xfrm>
            <a:off x="2479202" y="3215244"/>
            <a:ext cx="3616797" cy="296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2" name="Straight Arrow Connector 11">
            <a:extLst>
              <a:ext uri="{FF2B5EF4-FFF2-40B4-BE49-F238E27FC236}">
                <a16:creationId xmlns:a16="http://schemas.microsoft.com/office/drawing/2014/main" id="{DC7FE1C0-5A4F-8B27-AB67-84888076BB3E}"/>
              </a:ext>
            </a:extLst>
          </p:cNvPr>
          <p:cNvCxnSpPr>
            <a:cxnSpLocks/>
          </p:cNvCxnSpPr>
          <p:nvPr/>
        </p:nvCxnSpPr>
        <p:spPr>
          <a:xfrm>
            <a:off x="4037752" y="2335199"/>
            <a:ext cx="0" cy="9143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BC94DF-B67C-B8B8-FB11-E8DF6016A07A}"/>
              </a:ext>
            </a:extLst>
          </p:cNvPr>
          <p:cNvSpPr txBox="1"/>
          <p:nvPr/>
        </p:nvSpPr>
        <p:spPr>
          <a:xfrm>
            <a:off x="6660729" y="2460050"/>
            <a:ext cx="2720474" cy="523220"/>
          </a:xfrm>
          <a:prstGeom prst="rect">
            <a:avLst/>
          </a:prstGeom>
          <a:solidFill>
            <a:srgbClr val="FFFF00"/>
          </a:solidFill>
          <a:ln>
            <a:solidFill>
              <a:schemeClr val="tx1"/>
            </a:solidFill>
          </a:ln>
        </p:spPr>
        <p:txBody>
          <a:bodyPr wrap="square" rtlCol="0">
            <a:spAutoFit/>
          </a:bodyPr>
          <a:lstStyle/>
          <a:p>
            <a:r>
              <a:rPr lang="en-US" sz="1400" dirty="0"/>
              <a:t>We immediately see the change in the preview here</a:t>
            </a:r>
          </a:p>
        </p:txBody>
      </p:sp>
      <p:sp>
        <p:nvSpPr>
          <p:cNvPr id="14" name="Rectangle 13">
            <a:extLst>
              <a:ext uri="{FF2B5EF4-FFF2-40B4-BE49-F238E27FC236}">
                <a16:creationId xmlns:a16="http://schemas.microsoft.com/office/drawing/2014/main" id="{B0D90578-6953-859D-7C43-652FB4FD863F}"/>
              </a:ext>
            </a:extLst>
          </p:cNvPr>
          <p:cNvSpPr/>
          <p:nvPr/>
        </p:nvSpPr>
        <p:spPr>
          <a:xfrm>
            <a:off x="6383138" y="4006382"/>
            <a:ext cx="4475362" cy="528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115E4DDC-FE01-2606-8688-5803AF24DC42}"/>
              </a:ext>
            </a:extLst>
          </p:cNvPr>
          <p:cNvCxnSpPr>
            <a:cxnSpLocks/>
            <a:stCxn id="13" idx="2"/>
          </p:cNvCxnSpPr>
          <p:nvPr/>
        </p:nvCxnSpPr>
        <p:spPr>
          <a:xfrm>
            <a:off x="8020966" y="2983270"/>
            <a:ext cx="0" cy="932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5D91-7FA5-D0B9-A392-3475D41A82A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8608BC3-6B7D-B0DE-ECDC-0B9A0874FC8F}"/>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600D654C-26DF-1DCF-5B6C-5C8148045DD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7" name="TextBox 6">
            <a:extLst>
              <a:ext uri="{FF2B5EF4-FFF2-40B4-BE49-F238E27FC236}">
                <a16:creationId xmlns:a16="http://schemas.microsoft.com/office/drawing/2014/main" id="{CE6DEE88-358C-A07A-0C84-04B98096D1D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3" name="Picture 2">
            <a:extLst>
              <a:ext uri="{FF2B5EF4-FFF2-40B4-BE49-F238E27FC236}">
                <a16:creationId xmlns:a16="http://schemas.microsoft.com/office/drawing/2014/main" id="{A5169901-12EF-1B04-3A59-B98664A63C3F}"/>
              </a:ext>
            </a:extLst>
          </p:cNvPr>
          <p:cNvPicPr>
            <a:picLocks noChangeAspect="1"/>
          </p:cNvPicPr>
          <p:nvPr/>
        </p:nvPicPr>
        <p:blipFill>
          <a:blip r:embed="rId2"/>
          <a:stretch>
            <a:fillRect/>
          </a:stretch>
        </p:blipFill>
        <p:spPr>
          <a:xfrm>
            <a:off x="308610" y="3233660"/>
            <a:ext cx="11494342" cy="2001280"/>
          </a:xfrm>
          <a:prstGeom prst="rect">
            <a:avLst/>
          </a:prstGeom>
          <a:ln>
            <a:solidFill>
              <a:schemeClr val="tx1"/>
            </a:solidFill>
          </a:ln>
        </p:spPr>
      </p:pic>
      <p:sp>
        <p:nvSpPr>
          <p:cNvPr id="4" name="Content Placeholder 5">
            <a:extLst>
              <a:ext uri="{FF2B5EF4-FFF2-40B4-BE49-F238E27FC236}">
                <a16:creationId xmlns:a16="http://schemas.microsoft.com/office/drawing/2014/main" id="{533BC1B4-1079-62B7-3093-2932E0766813}"/>
              </a:ext>
            </a:extLst>
          </p:cNvPr>
          <p:cNvSpPr txBox="1">
            <a:spLocks/>
          </p:cNvSpPr>
          <p:nvPr/>
        </p:nvSpPr>
        <p:spPr>
          <a:xfrm>
            <a:off x="395536" y="1153313"/>
            <a:ext cx="11391756" cy="1592061"/>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Note that when editing the XSL, if the user makes a mistake, then Alma will not only state that there is an error but also state what it is and where it is.</a:t>
            </a:r>
          </a:p>
          <a:p>
            <a:pPr>
              <a:lnSpc>
                <a:spcPct val="90000"/>
              </a:lnSpc>
            </a:pPr>
            <a:r>
              <a:rPr lang="en-US" sz="2000" dirty="0"/>
              <a:t>Here for example the staff user editing the XSL forgot to put quotes around the font color.  Alma states what the error is and exactly where it is. </a:t>
            </a:r>
          </a:p>
          <a:p>
            <a:pPr>
              <a:lnSpc>
                <a:spcPct val="90000"/>
              </a:lnSpc>
            </a:pPr>
            <a:endParaRPr lang="en-US" sz="2000" dirty="0"/>
          </a:p>
        </p:txBody>
      </p:sp>
      <p:sp>
        <p:nvSpPr>
          <p:cNvPr id="11" name="Rectangle 10">
            <a:extLst>
              <a:ext uri="{FF2B5EF4-FFF2-40B4-BE49-F238E27FC236}">
                <a16:creationId xmlns:a16="http://schemas.microsoft.com/office/drawing/2014/main" id="{BBDCFEE9-99D8-FDC5-F6DE-2B86A0CEA602}"/>
              </a:ext>
            </a:extLst>
          </p:cNvPr>
          <p:cNvSpPr/>
          <p:nvPr/>
        </p:nvSpPr>
        <p:spPr>
          <a:xfrm>
            <a:off x="1445504" y="4214920"/>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2" name="Straight Arrow Connector 11">
            <a:extLst>
              <a:ext uri="{FF2B5EF4-FFF2-40B4-BE49-F238E27FC236}">
                <a16:creationId xmlns:a16="http://schemas.microsoft.com/office/drawing/2014/main" id="{884B3161-91B0-3804-B44B-35307B271934}"/>
              </a:ext>
            </a:extLst>
          </p:cNvPr>
          <p:cNvCxnSpPr/>
          <p:nvPr/>
        </p:nvCxnSpPr>
        <p:spPr>
          <a:xfrm>
            <a:off x="1985716" y="3827266"/>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939B70-EEF0-727C-18D5-573008DF6636}"/>
              </a:ext>
            </a:extLst>
          </p:cNvPr>
          <p:cNvCxnSpPr/>
          <p:nvPr/>
        </p:nvCxnSpPr>
        <p:spPr>
          <a:xfrm>
            <a:off x="2150806" y="3812816"/>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509EAD-718A-2BA7-1E4F-9528E7D14E42}"/>
              </a:ext>
            </a:extLst>
          </p:cNvPr>
          <p:cNvSpPr/>
          <p:nvPr/>
        </p:nvSpPr>
        <p:spPr>
          <a:xfrm>
            <a:off x="6120172" y="4419636"/>
            <a:ext cx="5667120" cy="428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5DA1699A-F7E7-0375-CD24-13ADE8F64FE6}"/>
              </a:ext>
            </a:extLst>
          </p:cNvPr>
          <p:cNvCxnSpPr/>
          <p:nvPr/>
        </p:nvCxnSpPr>
        <p:spPr>
          <a:xfrm>
            <a:off x="8505036" y="3878336"/>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87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E71-855C-062D-18F0-FD43C79FA5C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1CF9E1E-4989-48D8-CC43-453DE468127C}"/>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212D9C73-B9A1-087F-BC4B-42911E66ABD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7" name="TextBox 6">
            <a:extLst>
              <a:ext uri="{FF2B5EF4-FFF2-40B4-BE49-F238E27FC236}">
                <a16:creationId xmlns:a16="http://schemas.microsoft.com/office/drawing/2014/main" id="{29EF0741-51F9-A472-6432-3DD25147BB9B}"/>
              </a:ext>
            </a:extLst>
          </p:cNvPr>
          <p:cNvSpPr txBox="1"/>
          <p:nvPr/>
        </p:nvSpPr>
        <p:spPr>
          <a:xfrm>
            <a:off x="365688" y="1131353"/>
            <a:ext cx="11450673" cy="58314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3" name="Picture 2">
            <a:extLst>
              <a:ext uri="{FF2B5EF4-FFF2-40B4-BE49-F238E27FC236}">
                <a16:creationId xmlns:a16="http://schemas.microsoft.com/office/drawing/2014/main" id="{2321A014-D93F-3C49-D7B1-42C6B7ADC885}"/>
              </a:ext>
            </a:extLst>
          </p:cNvPr>
          <p:cNvPicPr>
            <a:picLocks noChangeAspect="1"/>
          </p:cNvPicPr>
          <p:nvPr/>
        </p:nvPicPr>
        <p:blipFill>
          <a:blip r:embed="rId2"/>
          <a:stretch>
            <a:fillRect/>
          </a:stretch>
        </p:blipFill>
        <p:spPr>
          <a:xfrm>
            <a:off x="103513" y="2416023"/>
            <a:ext cx="11945953" cy="2499773"/>
          </a:xfrm>
          <a:prstGeom prst="rect">
            <a:avLst/>
          </a:prstGeom>
          <a:ln>
            <a:solidFill>
              <a:schemeClr val="tx1"/>
            </a:solidFill>
          </a:ln>
        </p:spPr>
      </p:pic>
      <p:sp>
        <p:nvSpPr>
          <p:cNvPr id="4" name="Content Placeholder 5">
            <a:extLst>
              <a:ext uri="{FF2B5EF4-FFF2-40B4-BE49-F238E27FC236}">
                <a16:creationId xmlns:a16="http://schemas.microsoft.com/office/drawing/2014/main" id="{56DA5CBA-791D-75D3-D1AB-FC9321FF2115}"/>
              </a:ext>
            </a:extLst>
          </p:cNvPr>
          <p:cNvSpPr txBox="1">
            <a:spLocks/>
          </p:cNvSpPr>
          <p:nvPr/>
        </p:nvSpPr>
        <p:spPr>
          <a:xfrm>
            <a:off x="395536" y="890423"/>
            <a:ext cx="8496944" cy="1592061"/>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Here for example the staff user editing the XSL forgot to close the &lt;tr&gt; with a "&gt;". Alma states what the error is and exactly where it is. </a:t>
            </a:r>
          </a:p>
          <a:p>
            <a:pPr>
              <a:lnSpc>
                <a:spcPct val="90000"/>
              </a:lnSpc>
            </a:pPr>
            <a:endParaRPr lang="en-US" sz="2000" dirty="0"/>
          </a:p>
        </p:txBody>
      </p:sp>
      <p:sp>
        <p:nvSpPr>
          <p:cNvPr id="5" name="Rectangle 4">
            <a:extLst>
              <a:ext uri="{FF2B5EF4-FFF2-40B4-BE49-F238E27FC236}">
                <a16:creationId xmlns:a16="http://schemas.microsoft.com/office/drawing/2014/main" id="{13A94BC7-7939-B34D-1A70-D52F6217B8A1}"/>
              </a:ext>
            </a:extLst>
          </p:cNvPr>
          <p:cNvSpPr/>
          <p:nvPr/>
        </p:nvSpPr>
        <p:spPr>
          <a:xfrm>
            <a:off x="2058606" y="3749618"/>
            <a:ext cx="536004" cy="211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6" name="Straight Arrow Connector 5">
            <a:extLst>
              <a:ext uri="{FF2B5EF4-FFF2-40B4-BE49-F238E27FC236}">
                <a16:creationId xmlns:a16="http://schemas.microsoft.com/office/drawing/2014/main" id="{B72DCE89-35BC-68CC-AA90-F273C97A2228}"/>
              </a:ext>
            </a:extLst>
          </p:cNvPr>
          <p:cNvCxnSpPr/>
          <p:nvPr/>
        </p:nvCxnSpPr>
        <p:spPr>
          <a:xfrm>
            <a:off x="8588454" y="3183232"/>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281C23-93E0-A70F-BA00-03B32165081B}"/>
              </a:ext>
            </a:extLst>
          </p:cNvPr>
          <p:cNvCxnSpPr/>
          <p:nvPr/>
        </p:nvCxnSpPr>
        <p:spPr>
          <a:xfrm>
            <a:off x="1950594" y="3211630"/>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8264835-D764-BF49-9643-5E0730D09A15}"/>
              </a:ext>
            </a:extLst>
          </p:cNvPr>
          <p:cNvSpPr/>
          <p:nvPr/>
        </p:nvSpPr>
        <p:spPr>
          <a:xfrm>
            <a:off x="6227638" y="3663832"/>
            <a:ext cx="5343654" cy="2975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64213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4F2A-3012-F6F0-0FA6-94827D4943F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A4AC28E-2672-50DC-315B-81A8BE36DF5C}"/>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19F348F7-11F6-CB09-0352-89254418367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7" name="TextBox 6">
            <a:extLst>
              <a:ext uri="{FF2B5EF4-FFF2-40B4-BE49-F238E27FC236}">
                <a16:creationId xmlns:a16="http://schemas.microsoft.com/office/drawing/2014/main" id="{2F094023-58CA-0393-8F11-99B27A1DFE6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AB3833BA-C864-5EA1-6C6A-366070CE3133}"/>
              </a:ext>
            </a:extLst>
          </p:cNvPr>
          <p:cNvPicPr>
            <a:picLocks noChangeAspect="1"/>
          </p:cNvPicPr>
          <p:nvPr/>
        </p:nvPicPr>
        <p:blipFill>
          <a:blip r:embed="rId2"/>
          <a:stretch>
            <a:fillRect/>
          </a:stretch>
        </p:blipFill>
        <p:spPr>
          <a:xfrm>
            <a:off x="1175061" y="779773"/>
            <a:ext cx="10399052" cy="5471419"/>
          </a:xfrm>
          <a:prstGeom prst="rect">
            <a:avLst/>
          </a:prstGeom>
          <a:ln>
            <a:solidFill>
              <a:schemeClr val="tx1"/>
            </a:solidFill>
          </a:ln>
        </p:spPr>
      </p:pic>
      <p:sp>
        <p:nvSpPr>
          <p:cNvPr id="5" name="TextBox 4">
            <a:extLst>
              <a:ext uri="{FF2B5EF4-FFF2-40B4-BE49-F238E27FC236}">
                <a16:creationId xmlns:a16="http://schemas.microsoft.com/office/drawing/2014/main" id="{C7C1883C-9F54-50E8-5C88-D73092F826F0}"/>
              </a:ext>
            </a:extLst>
          </p:cNvPr>
          <p:cNvSpPr txBox="1"/>
          <p:nvPr/>
        </p:nvSpPr>
        <p:spPr>
          <a:xfrm>
            <a:off x="4732732" y="1704966"/>
            <a:ext cx="4567374" cy="738664"/>
          </a:xfrm>
          <a:prstGeom prst="rect">
            <a:avLst/>
          </a:prstGeom>
          <a:solidFill>
            <a:srgbClr val="FFFF00"/>
          </a:solidFill>
          <a:ln>
            <a:solidFill>
              <a:schemeClr val="tx1"/>
            </a:solidFill>
          </a:ln>
        </p:spPr>
        <p:txBody>
          <a:bodyPr wrap="square" rtlCol="0">
            <a:spAutoFit/>
          </a:bodyPr>
          <a:lstStyle/>
          <a:p>
            <a:r>
              <a:rPr lang="en-US" sz="1400" dirty="0"/>
              <a:t>We can save the changes as a draft to continue working on later (more on that later in a dedicated section of the presentation)</a:t>
            </a:r>
          </a:p>
        </p:txBody>
      </p:sp>
      <p:sp>
        <p:nvSpPr>
          <p:cNvPr id="12" name="Rectangle 11">
            <a:extLst>
              <a:ext uri="{FF2B5EF4-FFF2-40B4-BE49-F238E27FC236}">
                <a16:creationId xmlns:a16="http://schemas.microsoft.com/office/drawing/2014/main" id="{4E6C725C-4E34-2125-6B5F-FFD305286F51}"/>
              </a:ext>
            </a:extLst>
          </p:cNvPr>
          <p:cNvSpPr/>
          <p:nvPr/>
        </p:nvSpPr>
        <p:spPr>
          <a:xfrm>
            <a:off x="4209985" y="1199847"/>
            <a:ext cx="559270" cy="285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36AABDD8-2543-9103-CA86-CC8E4560082B}"/>
              </a:ext>
            </a:extLst>
          </p:cNvPr>
          <p:cNvCxnSpPr>
            <a:cxnSpLocks/>
            <a:endCxn id="12" idx="2"/>
          </p:cNvCxnSpPr>
          <p:nvPr/>
        </p:nvCxnSpPr>
        <p:spPr>
          <a:xfrm flipV="1">
            <a:off x="4489620" y="1485414"/>
            <a:ext cx="0" cy="7548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F35C6D-209D-4936-F483-24E77A3F30CC}"/>
              </a:ext>
            </a:extLst>
          </p:cNvPr>
          <p:cNvSpPr txBox="1"/>
          <p:nvPr/>
        </p:nvSpPr>
        <p:spPr>
          <a:xfrm>
            <a:off x="10019596" y="1920410"/>
            <a:ext cx="1441662" cy="523220"/>
          </a:xfrm>
          <a:prstGeom prst="rect">
            <a:avLst/>
          </a:prstGeom>
          <a:solidFill>
            <a:srgbClr val="FFFF00"/>
          </a:solidFill>
          <a:ln>
            <a:solidFill>
              <a:schemeClr val="tx1"/>
            </a:solidFill>
          </a:ln>
        </p:spPr>
        <p:txBody>
          <a:bodyPr wrap="square" rtlCol="0">
            <a:spAutoFit/>
          </a:bodyPr>
          <a:lstStyle/>
          <a:p>
            <a:r>
              <a:rPr lang="en-US" sz="1400" dirty="0"/>
              <a:t>We can save the changes</a:t>
            </a:r>
          </a:p>
        </p:txBody>
      </p:sp>
      <p:cxnSp>
        <p:nvCxnSpPr>
          <p:cNvPr id="16" name="Straight Arrow Connector 15">
            <a:extLst>
              <a:ext uri="{FF2B5EF4-FFF2-40B4-BE49-F238E27FC236}">
                <a16:creationId xmlns:a16="http://schemas.microsoft.com/office/drawing/2014/main" id="{9A8E8245-8F03-6FFE-C231-E17B418F7E2F}"/>
              </a:ext>
            </a:extLst>
          </p:cNvPr>
          <p:cNvCxnSpPr>
            <a:cxnSpLocks/>
          </p:cNvCxnSpPr>
          <p:nvPr/>
        </p:nvCxnSpPr>
        <p:spPr>
          <a:xfrm flipV="1">
            <a:off x="10740427" y="1113590"/>
            <a:ext cx="482415" cy="7893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E3E4EA6-4D24-1F69-9AA8-D55AB7637107}"/>
              </a:ext>
            </a:extLst>
          </p:cNvPr>
          <p:cNvCxnSpPr>
            <a:cxnSpLocks/>
          </p:cNvCxnSpPr>
          <p:nvPr/>
        </p:nvCxnSpPr>
        <p:spPr>
          <a:xfrm>
            <a:off x="4476322" y="2227740"/>
            <a:ext cx="25641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85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EF715-6B32-D4F8-AA1D-C1AB761124E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03E02B0-AA9B-DD7A-1D25-CFEBDD6C335B}"/>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7F8E52DE-8A4F-EC25-BF7D-4FB9161CBE0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2" name="Content Placeholder 5">
            <a:extLst>
              <a:ext uri="{FF2B5EF4-FFF2-40B4-BE49-F238E27FC236}">
                <a16:creationId xmlns:a16="http://schemas.microsoft.com/office/drawing/2014/main" id="{EE7106B9-F1D9-667D-D2CD-B945659509D9}"/>
              </a:ext>
            </a:extLst>
          </p:cNvPr>
          <p:cNvSpPr txBox="1">
            <a:spLocks/>
          </p:cNvSpPr>
          <p:nvPr/>
        </p:nvSpPr>
        <p:spPr>
          <a:xfrm>
            <a:off x="363928" y="843558"/>
            <a:ext cx="11511841" cy="1296144"/>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After clicking "Save" Alma will tell the user what the changes which have been made are:</a:t>
            </a:r>
          </a:p>
          <a:p>
            <a:pPr>
              <a:lnSpc>
                <a:spcPct val="90000"/>
              </a:lnSpc>
            </a:pPr>
            <a:endParaRPr lang="en-US" sz="2000" dirty="0"/>
          </a:p>
        </p:txBody>
      </p:sp>
      <p:pic>
        <p:nvPicPr>
          <p:cNvPr id="3" name="Picture 2">
            <a:extLst>
              <a:ext uri="{FF2B5EF4-FFF2-40B4-BE49-F238E27FC236}">
                <a16:creationId xmlns:a16="http://schemas.microsoft.com/office/drawing/2014/main" id="{8FD040DA-4066-D288-20C9-A3085629E9CD}"/>
              </a:ext>
            </a:extLst>
          </p:cNvPr>
          <p:cNvPicPr>
            <a:picLocks noChangeAspect="1"/>
          </p:cNvPicPr>
          <p:nvPr/>
        </p:nvPicPr>
        <p:blipFill>
          <a:blip r:embed="rId2"/>
          <a:stretch>
            <a:fillRect/>
          </a:stretch>
        </p:blipFill>
        <p:spPr>
          <a:xfrm>
            <a:off x="2995838" y="1691568"/>
            <a:ext cx="6811102" cy="3979982"/>
          </a:xfrm>
          <a:prstGeom prst="rect">
            <a:avLst/>
          </a:prstGeom>
          <a:ln>
            <a:solidFill>
              <a:schemeClr val="tx1"/>
            </a:solidFill>
          </a:ln>
        </p:spPr>
      </p:pic>
    </p:spTree>
    <p:extLst>
      <p:ext uri="{BB962C8B-B14F-4D97-AF65-F5344CB8AC3E}">
        <p14:creationId xmlns:p14="http://schemas.microsoft.com/office/powerpoint/2010/main" val="414352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01CB-FACE-8185-64B3-525858D0609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65663F5-9FD4-AFE0-E00C-7C2DBBE691BA}"/>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9ECB094C-FEC0-E5FB-0C5F-53FADD2F75A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7" name="TextBox 6">
            <a:extLst>
              <a:ext uri="{FF2B5EF4-FFF2-40B4-BE49-F238E27FC236}">
                <a16:creationId xmlns:a16="http://schemas.microsoft.com/office/drawing/2014/main" id="{A16ACCFF-A0EC-D932-07B3-B7C55199DA85}"/>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C058112E-AEC5-88F0-F10B-E27DC8B7DE45}"/>
              </a:ext>
            </a:extLst>
          </p:cNvPr>
          <p:cNvPicPr>
            <a:picLocks noChangeAspect="1"/>
          </p:cNvPicPr>
          <p:nvPr/>
        </p:nvPicPr>
        <p:blipFill>
          <a:blip r:embed="rId2"/>
          <a:stretch>
            <a:fillRect/>
          </a:stretch>
        </p:blipFill>
        <p:spPr>
          <a:xfrm>
            <a:off x="228599" y="1040924"/>
            <a:ext cx="11688647" cy="5016976"/>
          </a:xfrm>
          <a:prstGeom prst="rect">
            <a:avLst/>
          </a:prstGeom>
          <a:ln>
            <a:solidFill>
              <a:schemeClr val="tx1"/>
            </a:solidFill>
          </a:ln>
        </p:spPr>
      </p:pic>
      <p:sp>
        <p:nvSpPr>
          <p:cNvPr id="5" name="Rectangle 4">
            <a:extLst>
              <a:ext uri="{FF2B5EF4-FFF2-40B4-BE49-F238E27FC236}">
                <a16:creationId xmlns:a16="http://schemas.microsoft.com/office/drawing/2014/main" id="{EB4C3314-B50E-D964-9460-5C53413CE4D5}"/>
              </a:ext>
            </a:extLst>
          </p:cNvPr>
          <p:cNvSpPr/>
          <p:nvPr/>
        </p:nvSpPr>
        <p:spPr>
          <a:xfrm>
            <a:off x="10319975" y="1501484"/>
            <a:ext cx="1643425" cy="411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TextBox 5">
            <a:extLst>
              <a:ext uri="{FF2B5EF4-FFF2-40B4-BE49-F238E27FC236}">
                <a16:creationId xmlns:a16="http://schemas.microsoft.com/office/drawing/2014/main" id="{2CCBB9D2-764B-D2B5-2307-C47A5A24C365}"/>
              </a:ext>
            </a:extLst>
          </p:cNvPr>
          <p:cNvSpPr txBox="1"/>
          <p:nvPr/>
        </p:nvSpPr>
        <p:spPr>
          <a:xfrm>
            <a:off x="8695794" y="2282949"/>
            <a:ext cx="2129858" cy="954107"/>
          </a:xfrm>
          <a:prstGeom prst="rect">
            <a:avLst/>
          </a:prstGeom>
          <a:solidFill>
            <a:srgbClr val="FFFF00"/>
          </a:solidFill>
          <a:ln>
            <a:solidFill>
              <a:schemeClr val="tx1"/>
            </a:solidFill>
          </a:ln>
        </p:spPr>
        <p:txBody>
          <a:bodyPr wrap="square" rtlCol="0">
            <a:spAutoFit/>
          </a:bodyPr>
          <a:lstStyle/>
          <a:p>
            <a:r>
              <a:rPr lang="en-US" sz="1400" dirty="0"/>
              <a:t>We have saved the changes and now this is the letter that will be used by Alma</a:t>
            </a:r>
          </a:p>
        </p:txBody>
      </p:sp>
      <p:sp>
        <p:nvSpPr>
          <p:cNvPr id="11" name="Rectangle 10">
            <a:extLst>
              <a:ext uri="{FF2B5EF4-FFF2-40B4-BE49-F238E27FC236}">
                <a16:creationId xmlns:a16="http://schemas.microsoft.com/office/drawing/2014/main" id="{6DACE931-1D53-227E-4880-A08EC84CD9A2}"/>
              </a:ext>
            </a:extLst>
          </p:cNvPr>
          <p:cNvSpPr/>
          <p:nvPr/>
        </p:nvSpPr>
        <p:spPr>
          <a:xfrm>
            <a:off x="11474571" y="1040924"/>
            <a:ext cx="442675" cy="411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7" name="Straight Arrow Connector 16">
            <a:extLst>
              <a:ext uri="{FF2B5EF4-FFF2-40B4-BE49-F238E27FC236}">
                <a16:creationId xmlns:a16="http://schemas.microsoft.com/office/drawing/2014/main" id="{A9A4980F-1280-9587-32BA-A238423F2025}"/>
              </a:ext>
            </a:extLst>
          </p:cNvPr>
          <p:cNvCxnSpPr/>
          <p:nvPr/>
        </p:nvCxnSpPr>
        <p:spPr>
          <a:xfrm flipV="1">
            <a:off x="10595610" y="1912817"/>
            <a:ext cx="230042" cy="3701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91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6E34-B574-9024-4E19-D26CA59A4C5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9B9EC53-C0E5-0EC3-FEB8-45E672ED1398}"/>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4AB44542-F9F4-C1DC-2389-78F1E4D22F0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7" name="TextBox 6">
            <a:extLst>
              <a:ext uri="{FF2B5EF4-FFF2-40B4-BE49-F238E27FC236}">
                <a16:creationId xmlns:a16="http://schemas.microsoft.com/office/drawing/2014/main" id="{C24E92AB-F010-1FB2-1BC5-73AFC48DD53B}"/>
              </a:ext>
            </a:extLst>
          </p:cNvPr>
          <p:cNvSpPr txBox="1"/>
          <p:nvPr/>
        </p:nvSpPr>
        <p:spPr>
          <a:xfrm>
            <a:off x="365688" y="1131353"/>
            <a:ext cx="11450673" cy="80031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7B17659-2D2D-5130-7552-2DFF45925DD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While editing the XSL it is possible to send it via email.  </a:t>
            </a:r>
          </a:p>
          <a:p>
            <a:pPr>
              <a:lnSpc>
                <a:spcPct val="90000"/>
              </a:lnSpc>
            </a:pPr>
            <a:r>
              <a:rPr lang="en-US" dirty="0"/>
              <a:t>In this way the staff user doing the editing will be able to see exactly how it would appear in an actual email.</a:t>
            </a:r>
          </a:p>
        </p:txBody>
      </p:sp>
    </p:spTree>
    <p:extLst>
      <p:ext uri="{BB962C8B-B14F-4D97-AF65-F5344CB8AC3E}">
        <p14:creationId xmlns:p14="http://schemas.microsoft.com/office/powerpoint/2010/main" val="889505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056A-8662-4B26-142A-6D8E6D6DBB8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6085B2E-E26C-F780-B111-AEEF46D72000}"/>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DA63D3C6-FF27-FAE3-8847-7960C4D1FFC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7" name="TextBox 6">
            <a:extLst>
              <a:ext uri="{FF2B5EF4-FFF2-40B4-BE49-F238E27FC236}">
                <a16:creationId xmlns:a16="http://schemas.microsoft.com/office/drawing/2014/main" id="{451A41A4-E662-FFA2-2902-598AED1831AF}"/>
              </a:ext>
            </a:extLst>
          </p:cNvPr>
          <p:cNvSpPr txBox="1"/>
          <p:nvPr/>
        </p:nvSpPr>
        <p:spPr>
          <a:xfrm>
            <a:off x="365688" y="1131353"/>
            <a:ext cx="11450673" cy="80031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1B729DAC-94A7-50D1-77DD-5E1982A0F28B}"/>
              </a:ext>
            </a:extLst>
          </p:cNvPr>
          <p:cNvPicPr>
            <a:picLocks noChangeAspect="1"/>
          </p:cNvPicPr>
          <p:nvPr/>
        </p:nvPicPr>
        <p:blipFill>
          <a:blip r:embed="rId2"/>
          <a:stretch>
            <a:fillRect/>
          </a:stretch>
        </p:blipFill>
        <p:spPr>
          <a:xfrm>
            <a:off x="137159" y="1131353"/>
            <a:ext cx="11710575" cy="5052277"/>
          </a:xfrm>
          <a:prstGeom prst="rect">
            <a:avLst/>
          </a:prstGeom>
          <a:ln>
            <a:solidFill>
              <a:schemeClr val="tx1"/>
            </a:solidFill>
          </a:ln>
        </p:spPr>
      </p:pic>
      <p:sp>
        <p:nvSpPr>
          <p:cNvPr id="3" name="TextBox 2">
            <a:extLst>
              <a:ext uri="{FF2B5EF4-FFF2-40B4-BE49-F238E27FC236}">
                <a16:creationId xmlns:a16="http://schemas.microsoft.com/office/drawing/2014/main" id="{86F753EC-0074-DD21-4B40-3CCCC1B56F13}"/>
              </a:ext>
            </a:extLst>
          </p:cNvPr>
          <p:cNvSpPr txBox="1"/>
          <p:nvPr/>
        </p:nvSpPr>
        <p:spPr>
          <a:xfrm>
            <a:off x="4439377" y="4143805"/>
            <a:ext cx="2620101" cy="954107"/>
          </a:xfrm>
          <a:prstGeom prst="rect">
            <a:avLst/>
          </a:prstGeom>
          <a:solidFill>
            <a:srgbClr val="FFFF00"/>
          </a:solidFill>
          <a:ln>
            <a:solidFill>
              <a:schemeClr val="tx1"/>
            </a:solidFill>
          </a:ln>
        </p:spPr>
        <p:txBody>
          <a:bodyPr wrap="square" rtlCol="0">
            <a:spAutoFit/>
          </a:bodyPr>
          <a:lstStyle/>
          <a:p>
            <a:r>
              <a:rPr lang="en-US" sz="1400" dirty="0"/>
              <a:t>Click here to send the letter via email.  It will by default go to the email of the logged in user.  </a:t>
            </a:r>
          </a:p>
        </p:txBody>
      </p:sp>
      <p:cxnSp>
        <p:nvCxnSpPr>
          <p:cNvPr id="4" name="Straight Arrow Connector 3">
            <a:extLst>
              <a:ext uri="{FF2B5EF4-FFF2-40B4-BE49-F238E27FC236}">
                <a16:creationId xmlns:a16="http://schemas.microsoft.com/office/drawing/2014/main" id="{A479D205-4296-62A8-8892-A2AD3430303C}"/>
              </a:ext>
            </a:extLst>
          </p:cNvPr>
          <p:cNvCxnSpPr>
            <a:cxnSpLocks/>
          </p:cNvCxnSpPr>
          <p:nvPr/>
        </p:nvCxnSpPr>
        <p:spPr>
          <a:xfrm>
            <a:off x="10561320" y="4620858"/>
            <a:ext cx="718235" cy="294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A23430-3787-E665-713A-ED6DC74BC52F}"/>
              </a:ext>
            </a:extLst>
          </p:cNvPr>
          <p:cNvCxnSpPr>
            <a:cxnSpLocks/>
          </p:cNvCxnSpPr>
          <p:nvPr/>
        </p:nvCxnSpPr>
        <p:spPr>
          <a:xfrm flipV="1">
            <a:off x="7059478" y="4620858"/>
            <a:ext cx="3501842" cy="1408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C8DC49-25FD-9126-AB35-C3FB2C7EFB24}"/>
              </a:ext>
            </a:extLst>
          </p:cNvPr>
          <p:cNvSpPr/>
          <p:nvPr/>
        </p:nvSpPr>
        <p:spPr>
          <a:xfrm>
            <a:off x="11279555" y="4892040"/>
            <a:ext cx="422597" cy="285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9496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52FAE-011F-F163-01A2-C90C30DFBB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3AFCDF0-2654-4B55-AE4E-63734BF14647}"/>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6AC90DBF-AD53-A57A-1202-C33BF7F5A36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pic>
        <p:nvPicPr>
          <p:cNvPr id="6" name="Picture 5">
            <a:extLst>
              <a:ext uri="{FF2B5EF4-FFF2-40B4-BE49-F238E27FC236}">
                <a16:creationId xmlns:a16="http://schemas.microsoft.com/office/drawing/2014/main" id="{4FF13F43-E681-288C-A307-F365E1EA9308}"/>
              </a:ext>
            </a:extLst>
          </p:cNvPr>
          <p:cNvPicPr>
            <a:picLocks noChangeAspect="1"/>
          </p:cNvPicPr>
          <p:nvPr/>
        </p:nvPicPr>
        <p:blipFill>
          <a:blip r:embed="rId2"/>
          <a:stretch>
            <a:fillRect/>
          </a:stretch>
        </p:blipFill>
        <p:spPr>
          <a:xfrm>
            <a:off x="91439" y="1246460"/>
            <a:ext cx="12024529" cy="3485559"/>
          </a:xfrm>
          <a:prstGeom prst="rect">
            <a:avLst/>
          </a:prstGeom>
          <a:ln>
            <a:solidFill>
              <a:schemeClr val="tx1"/>
            </a:solidFill>
          </a:ln>
        </p:spPr>
      </p:pic>
      <p:sp>
        <p:nvSpPr>
          <p:cNvPr id="8" name="TextBox 7">
            <a:extLst>
              <a:ext uri="{FF2B5EF4-FFF2-40B4-BE49-F238E27FC236}">
                <a16:creationId xmlns:a16="http://schemas.microsoft.com/office/drawing/2014/main" id="{EF909910-82CC-2B40-F6DC-7D919D402398}"/>
              </a:ext>
            </a:extLst>
          </p:cNvPr>
          <p:cNvSpPr txBox="1"/>
          <p:nvPr/>
        </p:nvSpPr>
        <p:spPr>
          <a:xfrm>
            <a:off x="4231391" y="1635646"/>
            <a:ext cx="2281393" cy="523220"/>
          </a:xfrm>
          <a:prstGeom prst="rect">
            <a:avLst/>
          </a:prstGeom>
          <a:solidFill>
            <a:srgbClr val="FFFF00"/>
          </a:solidFill>
          <a:ln>
            <a:solidFill>
              <a:schemeClr val="tx1"/>
            </a:solidFill>
          </a:ln>
        </p:spPr>
        <p:txBody>
          <a:bodyPr wrap="square" rtlCol="0">
            <a:spAutoFit/>
          </a:bodyPr>
          <a:lstStyle/>
          <a:p>
            <a:r>
              <a:rPr lang="en-US" sz="1400" dirty="0"/>
              <a:t>The letter gets sent to the specified email</a:t>
            </a:r>
          </a:p>
        </p:txBody>
      </p:sp>
      <p:sp>
        <p:nvSpPr>
          <p:cNvPr id="13" name="Rectangle 12">
            <a:extLst>
              <a:ext uri="{FF2B5EF4-FFF2-40B4-BE49-F238E27FC236}">
                <a16:creationId xmlns:a16="http://schemas.microsoft.com/office/drawing/2014/main" id="{93F32B24-0170-FB82-B2B4-299A85DD7FA3}"/>
              </a:ext>
            </a:extLst>
          </p:cNvPr>
          <p:cNvSpPr/>
          <p:nvPr/>
        </p:nvSpPr>
        <p:spPr>
          <a:xfrm>
            <a:off x="550368" y="1769002"/>
            <a:ext cx="2684322" cy="309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54150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5794B-1702-D3EC-C0D5-20CB356ED6F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5478369-C1DC-1892-3E23-58461BFA890E}"/>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D480C94B-72D1-D756-612B-43C9423D526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11" name="Content Placeholder 5">
            <a:extLst>
              <a:ext uri="{FF2B5EF4-FFF2-40B4-BE49-F238E27FC236}">
                <a16:creationId xmlns:a16="http://schemas.microsoft.com/office/drawing/2014/main" id="{6BDBBE8B-E58A-5E75-EE41-251080BF4625}"/>
              </a:ext>
            </a:extLst>
          </p:cNvPr>
          <p:cNvSpPr txBox="1">
            <a:spLocks/>
          </p:cNvSpPr>
          <p:nvPr/>
        </p:nvSpPr>
        <p:spPr>
          <a:xfrm>
            <a:off x="365688" y="1183733"/>
            <a:ext cx="11544372" cy="356269"/>
          </a:xfrm>
          <a:prstGeom prst="rect">
            <a:avLst/>
          </a:prstGeom>
        </p:spPr>
        <p:txBody>
          <a:bodyPr>
            <a:normAutofit lnSpcReduction="100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We can contribute the XSL to the Community</a:t>
            </a:r>
          </a:p>
          <a:p>
            <a:pPr>
              <a:lnSpc>
                <a:spcPct val="90000"/>
              </a:lnSpc>
            </a:pPr>
            <a:endParaRPr lang="en-US" sz="2000" dirty="0"/>
          </a:p>
        </p:txBody>
      </p:sp>
      <p:pic>
        <p:nvPicPr>
          <p:cNvPr id="12" name="Picture 11">
            <a:extLst>
              <a:ext uri="{FF2B5EF4-FFF2-40B4-BE49-F238E27FC236}">
                <a16:creationId xmlns:a16="http://schemas.microsoft.com/office/drawing/2014/main" id="{D4AEA282-4B3E-A8CF-E523-49E519028768}"/>
              </a:ext>
            </a:extLst>
          </p:cNvPr>
          <p:cNvPicPr>
            <a:picLocks noChangeAspect="1"/>
          </p:cNvPicPr>
          <p:nvPr/>
        </p:nvPicPr>
        <p:blipFill>
          <a:blip r:embed="rId2"/>
          <a:stretch>
            <a:fillRect/>
          </a:stretch>
        </p:blipFill>
        <p:spPr>
          <a:xfrm>
            <a:off x="3034149" y="1831805"/>
            <a:ext cx="6979184" cy="4442119"/>
          </a:xfrm>
          <a:prstGeom prst="rect">
            <a:avLst/>
          </a:prstGeom>
          <a:ln>
            <a:solidFill>
              <a:schemeClr val="tx1"/>
            </a:solidFill>
          </a:ln>
        </p:spPr>
      </p:pic>
      <p:sp>
        <p:nvSpPr>
          <p:cNvPr id="14" name="Rectangle 13">
            <a:extLst>
              <a:ext uri="{FF2B5EF4-FFF2-40B4-BE49-F238E27FC236}">
                <a16:creationId xmlns:a16="http://schemas.microsoft.com/office/drawing/2014/main" id="{057C0CF2-2B11-B0CB-5E29-A0115DCDEF4E}"/>
              </a:ext>
            </a:extLst>
          </p:cNvPr>
          <p:cNvSpPr/>
          <p:nvPr/>
        </p:nvSpPr>
        <p:spPr>
          <a:xfrm>
            <a:off x="9255510" y="1999757"/>
            <a:ext cx="266043" cy="171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7C7628DE-2344-95A9-9E54-D4CE4760D3FF}"/>
              </a:ext>
            </a:extLst>
          </p:cNvPr>
          <p:cNvSpPr/>
          <p:nvPr/>
        </p:nvSpPr>
        <p:spPr>
          <a:xfrm>
            <a:off x="8634072" y="2462737"/>
            <a:ext cx="932838" cy="234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05921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0F633-CC3F-078F-F1E6-FC9D7F2C328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53B8AAA-46C8-C039-DCFE-74AE0DD1370E}"/>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94EF6D07-13DC-77DF-B033-320F117D3B7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pic>
        <p:nvPicPr>
          <p:cNvPr id="2" name="Picture 1">
            <a:extLst>
              <a:ext uri="{FF2B5EF4-FFF2-40B4-BE49-F238E27FC236}">
                <a16:creationId xmlns:a16="http://schemas.microsoft.com/office/drawing/2014/main" id="{3E67E884-9CCB-0E2D-DE9A-0B8ABAD905B3}"/>
              </a:ext>
            </a:extLst>
          </p:cNvPr>
          <p:cNvPicPr/>
          <p:nvPr/>
        </p:nvPicPr>
        <p:blipFill>
          <a:blip r:embed="rId2"/>
          <a:stretch>
            <a:fillRect/>
          </a:stretch>
        </p:blipFill>
        <p:spPr>
          <a:xfrm>
            <a:off x="3356116" y="1729128"/>
            <a:ext cx="6153469" cy="4802483"/>
          </a:xfrm>
          <a:prstGeom prst="rect">
            <a:avLst/>
          </a:prstGeom>
          <a:ln>
            <a:solidFill>
              <a:schemeClr val="tx1"/>
            </a:solidFill>
          </a:ln>
        </p:spPr>
      </p:pic>
      <p:sp>
        <p:nvSpPr>
          <p:cNvPr id="3" name="Content Placeholder 5">
            <a:extLst>
              <a:ext uri="{FF2B5EF4-FFF2-40B4-BE49-F238E27FC236}">
                <a16:creationId xmlns:a16="http://schemas.microsoft.com/office/drawing/2014/main" id="{015E793C-8C03-48DA-FF39-0E6271AF2ED8}"/>
              </a:ext>
            </a:extLst>
          </p:cNvPr>
          <p:cNvSpPr txBox="1">
            <a:spLocks/>
          </p:cNvSpPr>
          <p:nvPr/>
        </p:nvSpPr>
        <p:spPr>
          <a:xfrm>
            <a:off x="403788" y="1122240"/>
            <a:ext cx="11540562" cy="369063"/>
          </a:xfrm>
          <a:prstGeom prst="rect">
            <a:avLst/>
          </a:prstGeom>
        </p:spPr>
        <p:txBody>
          <a:bodyPr>
            <a:normAutofit lnSpcReduction="100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200"/>
              <a:t>We contribute the XSL</a:t>
            </a:r>
          </a:p>
          <a:p>
            <a:pPr>
              <a:lnSpc>
                <a:spcPct val="90000"/>
              </a:lnSpc>
            </a:pPr>
            <a:endParaRPr lang="en-US" dirty="0"/>
          </a:p>
        </p:txBody>
      </p:sp>
      <p:sp>
        <p:nvSpPr>
          <p:cNvPr id="4" name="Rectangle 3">
            <a:extLst>
              <a:ext uri="{FF2B5EF4-FFF2-40B4-BE49-F238E27FC236}">
                <a16:creationId xmlns:a16="http://schemas.microsoft.com/office/drawing/2014/main" id="{95D84C3D-D5DC-A52D-09BE-D349CA7CF977}"/>
              </a:ext>
            </a:extLst>
          </p:cNvPr>
          <p:cNvSpPr/>
          <p:nvPr/>
        </p:nvSpPr>
        <p:spPr>
          <a:xfrm>
            <a:off x="3550425" y="2915668"/>
            <a:ext cx="4570341" cy="5019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TextBox 4">
            <a:extLst>
              <a:ext uri="{FF2B5EF4-FFF2-40B4-BE49-F238E27FC236}">
                <a16:creationId xmlns:a16="http://schemas.microsoft.com/office/drawing/2014/main" id="{C1ABBDD5-A121-AFDF-920F-C941BE6BC0C8}"/>
              </a:ext>
            </a:extLst>
          </p:cNvPr>
          <p:cNvSpPr txBox="1"/>
          <p:nvPr/>
        </p:nvSpPr>
        <p:spPr>
          <a:xfrm>
            <a:off x="9008206" y="3534754"/>
            <a:ext cx="2124614" cy="1169551"/>
          </a:xfrm>
          <a:prstGeom prst="rect">
            <a:avLst/>
          </a:prstGeom>
          <a:solidFill>
            <a:srgbClr val="FFFF00"/>
          </a:solidFill>
          <a:ln>
            <a:solidFill>
              <a:schemeClr val="tx1"/>
            </a:solidFill>
          </a:ln>
        </p:spPr>
        <p:txBody>
          <a:bodyPr wrap="square" rtlCol="0">
            <a:spAutoFit/>
          </a:bodyPr>
          <a:lstStyle/>
          <a:p>
            <a:r>
              <a:rPr lang="en-US" sz="1400" dirty="0"/>
              <a:t>Add a useful description so others will know what the change is from the default version</a:t>
            </a:r>
          </a:p>
        </p:txBody>
      </p:sp>
      <p:cxnSp>
        <p:nvCxnSpPr>
          <p:cNvPr id="6" name="Straight Arrow Connector 5">
            <a:extLst>
              <a:ext uri="{FF2B5EF4-FFF2-40B4-BE49-F238E27FC236}">
                <a16:creationId xmlns:a16="http://schemas.microsoft.com/office/drawing/2014/main" id="{64720C59-3DAD-1583-8DB1-E09757C73F92}"/>
              </a:ext>
            </a:extLst>
          </p:cNvPr>
          <p:cNvCxnSpPr>
            <a:cxnSpLocks/>
          </p:cNvCxnSpPr>
          <p:nvPr/>
        </p:nvCxnSpPr>
        <p:spPr>
          <a:xfrm flipH="1">
            <a:off x="8261842" y="3135349"/>
            <a:ext cx="12201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7F9DE6D-88C5-49D3-1E83-BD9B87F70A69}"/>
              </a:ext>
            </a:extLst>
          </p:cNvPr>
          <p:cNvCxnSpPr>
            <a:cxnSpLocks/>
          </p:cNvCxnSpPr>
          <p:nvPr/>
        </p:nvCxnSpPr>
        <p:spPr>
          <a:xfrm flipH="1" flipV="1">
            <a:off x="9468151" y="3135349"/>
            <a:ext cx="260135" cy="39940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97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8B06-54D2-0946-98D7-B08E36D3DA3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BD3713D-C343-B5FF-319B-F652CA6773F8}"/>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B79521C0-543F-87DF-64CB-BC671BFA531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8" name="Content Placeholder 5">
            <a:extLst>
              <a:ext uri="{FF2B5EF4-FFF2-40B4-BE49-F238E27FC236}">
                <a16:creationId xmlns:a16="http://schemas.microsoft.com/office/drawing/2014/main" id="{593312B9-3CB1-32B7-CA97-C3101A806B15}"/>
              </a:ext>
            </a:extLst>
          </p:cNvPr>
          <p:cNvSpPr txBox="1">
            <a:spLocks/>
          </p:cNvSpPr>
          <p:nvPr/>
        </p:nvSpPr>
        <p:spPr>
          <a:xfrm>
            <a:off x="395536" y="1039014"/>
            <a:ext cx="11391756" cy="60690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The contribution has been made</a:t>
            </a:r>
          </a:p>
          <a:p>
            <a:pPr>
              <a:lnSpc>
                <a:spcPct val="90000"/>
              </a:lnSpc>
            </a:pPr>
            <a:endParaRPr lang="en-US" sz="2000" dirty="0"/>
          </a:p>
        </p:txBody>
      </p:sp>
      <p:pic>
        <p:nvPicPr>
          <p:cNvPr id="11" name="Picture 10">
            <a:extLst>
              <a:ext uri="{FF2B5EF4-FFF2-40B4-BE49-F238E27FC236}">
                <a16:creationId xmlns:a16="http://schemas.microsoft.com/office/drawing/2014/main" id="{D698E778-B0CD-E61F-9147-24A75DA292D0}"/>
              </a:ext>
            </a:extLst>
          </p:cNvPr>
          <p:cNvPicPr>
            <a:picLocks noChangeAspect="1"/>
          </p:cNvPicPr>
          <p:nvPr/>
        </p:nvPicPr>
        <p:blipFill>
          <a:blip r:embed="rId2"/>
          <a:stretch>
            <a:fillRect/>
          </a:stretch>
        </p:blipFill>
        <p:spPr>
          <a:xfrm>
            <a:off x="3310890" y="2494597"/>
            <a:ext cx="6067090" cy="2168843"/>
          </a:xfrm>
          <a:prstGeom prst="rect">
            <a:avLst/>
          </a:prstGeom>
          <a:ln>
            <a:solidFill>
              <a:schemeClr val="tx1"/>
            </a:solidFill>
          </a:ln>
        </p:spPr>
      </p:pic>
    </p:spTree>
    <p:extLst>
      <p:ext uri="{BB962C8B-B14F-4D97-AF65-F5344CB8AC3E}">
        <p14:creationId xmlns:p14="http://schemas.microsoft.com/office/powerpoint/2010/main" val="165766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3651-F8DA-6488-347C-DA369FBB707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2A2FD25-3E73-9D82-00E7-FF5C6F0E1A87}"/>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9DA11180-DB08-C8C5-FE20-62FCEB8609C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34</a:t>
            </a:fld>
            <a:endParaRPr lang="en-GB"/>
          </a:p>
        </p:txBody>
      </p:sp>
      <p:sp>
        <p:nvSpPr>
          <p:cNvPr id="2" name="Content Placeholder 5">
            <a:extLst>
              <a:ext uri="{FF2B5EF4-FFF2-40B4-BE49-F238E27FC236}">
                <a16:creationId xmlns:a16="http://schemas.microsoft.com/office/drawing/2014/main" id="{50E565A0-156C-7C98-B159-5794DB623BD7}"/>
              </a:ext>
            </a:extLst>
          </p:cNvPr>
          <p:cNvSpPr txBox="1">
            <a:spLocks/>
          </p:cNvSpPr>
          <p:nvPr/>
        </p:nvSpPr>
        <p:spPr>
          <a:xfrm>
            <a:off x="178366" y="1052182"/>
            <a:ext cx="8496944" cy="4320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We can view and potentially copy other contributions of XSL versions</a:t>
            </a:r>
          </a:p>
          <a:p>
            <a:pPr>
              <a:lnSpc>
                <a:spcPct val="90000"/>
              </a:lnSpc>
            </a:pPr>
            <a:endParaRPr lang="en-US" sz="2000" dirty="0"/>
          </a:p>
        </p:txBody>
      </p:sp>
      <p:pic>
        <p:nvPicPr>
          <p:cNvPr id="3" name="Picture 2">
            <a:extLst>
              <a:ext uri="{FF2B5EF4-FFF2-40B4-BE49-F238E27FC236}">
                <a16:creationId xmlns:a16="http://schemas.microsoft.com/office/drawing/2014/main" id="{7C0E2980-6986-1080-BA1C-9E8D83B99A4E}"/>
              </a:ext>
            </a:extLst>
          </p:cNvPr>
          <p:cNvPicPr>
            <a:picLocks noChangeAspect="1"/>
          </p:cNvPicPr>
          <p:nvPr/>
        </p:nvPicPr>
        <p:blipFill>
          <a:blip r:embed="rId2"/>
          <a:stretch>
            <a:fillRect/>
          </a:stretch>
        </p:blipFill>
        <p:spPr>
          <a:xfrm>
            <a:off x="2806601" y="1484230"/>
            <a:ext cx="7275659" cy="4630820"/>
          </a:xfrm>
          <a:prstGeom prst="rect">
            <a:avLst/>
          </a:prstGeom>
          <a:ln>
            <a:solidFill>
              <a:schemeClr val="tx1"/>
            </a:solidFill>
          </a:ln>
        </p:spPr>
      </p:pic>
      <p:sp>
        <p:nvSpPr>
          <p:cNvPr id="4" name="Rectangle 3">
            <a:extLst>
              <a:ext uri="{FF2B5EF4-FFF2-40B4-BE49-F238E27FC236}">
                <a16:creationId xmlns:a16="http://schemas.microsoft.com/office/drawing/2014/main" id="{4B2B9AFE-5CED-D31C-B360-71120F6B6686}"/>
              </a:ext>
            </a:extLst>
          </p:cNvPr>
          <p:cNvSpPr/>
          <p:nvPr/>
        </p:nvSpPr>
        <p:spPr>
          <a:xfrm>
            <a:off x="9293958" y="1622878"/>
            <a:ext cx="341531" cy="234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Rectangle 4">
            <a:extLst>
              <a:ext uri="{FF2B5EF4-FFF2-40B4-BE49-F238E27FC236}">
                <a16:creationId xmlns:a16="http://schemas.microsoft.com/office/drawing/2014/main" id="{249CBDBA-4410-3FBE-7756-2E0A89317634}"/>
              </a:ext>
            </a:extLst>
          </p:cNvPr>
          <p:cNvSpPr/>
          <p:nvPr/>
        </p:nvSpPr>
        <p:spPr>
          <a:xfrm>
            <a:off x="8671577" y="1880144"/>
            <a:ext cx="1032493" cy="234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27874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B135-DD18-950F-6DB8-EF82E93C9BE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68BDD96-92FB-4A3D-F36F-8CF804B9383D}"/>
              </a:ext>
            </a:extLst>
          </p:cNvPr>
          <p:cNvSpPr>
            <a:spLocks noGrp="1"/>
          </p:cNvSpPr>
          <p:nvPr>
            <p:ph type="title"/>
          </p:nvPr>
        </p:nvSpPr>
        <p:spPr/>
        <p:txBody>
          <a:bodyPr/>
          <a:lstStyle/>
          <a:p>
            <a:r>
              <a:rPr lang="en-US" dirty="0"/>
              <a:t>The XSL Editor</a:t>
            </a:r>
            <a:endParaRPr lang="en-NL" dirty="0"/>
          </a:p>
        </p:txBody>
      </p:sp>
      <p:sp>
        <p:nvSpPr>
          <p:cNvPr id="9" name="Slide Number Placeholder 5">
            <a:extLst>
              <a:ext uri="{FF2B5EF4-FFF2-40B4-BE49-F238E27FC236}">
                <a16:creationId xmlns:a16="http://schemas.microsoft.com/office/drawing/2014/main" id="{4EECC63C-5384-6664-0E86-24169D80986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pic>
        <p:nvPicPr>
          <p:cNvPr id="6" name="Picture 5">
            <a:extLst>
              <a:ext uri="{FF2B5EF4-FFF2-40B4-BE49-F238E27FC236}">
                <a16:creationId xmlns:a16="http://schemas.microsoft.com/office/drawing/2014/main" id="{2CBD0E61-7607-F223-4149-776EB3926C45}"/>
              </a:ext>
            </a:extLst>
          </p:cNvPr>
          <p:cNvPicPr>
            <a:picLocks noChangeAspect="1"/>
          </p:cNvPicPr>
          <p:nvPr/>
        </p:nvPicPr>
        <p:blipFill>
          <a:blip r:embed="rId2"/>
          <a:stretch>
            <a:fillRect/>
          </a:stretch>
        </p:blipFill>
        <p:spPr>
          <a:xfrm>
            <a:off x="1535204" y="1024267"/>
            <a:ext cx="10036088" cy="5069336"/>
          </a:xfrm>
          <a:prstGeom prst="rect">
            <a:avLst/>
          </a:prstGeom>
          <a:ln>
            <a:solidFill>
              <a:schemeClr val="tx1"/>
            </a:solidFill>
          </a:ln>
        </p:spPr>
      </p:pic>
      <p:sp>
        <p:nvSpPr>
          <p:cNvPr id="7" name="Rectangle 6">
            <a:extLst>
              <a:ext uri="{FF2B5EF4-FFF2-40B4-BE49-F238E27FC236}">
                <a16:creationId xmlns:a16="http://schemas.microsoft.com/office/drawing/2014/main" id="{B8E0D9CF-2153-CAE7-2253-F1DE72E59609}"/>
              </a:ext>
            </a:extLst>
          </p:cNvPr>
          <p:cNvSpPr/>
          <p:nvPr/>
        </p:nvSpPr>
        <p:spPr>
          <a:xfrm>
            <a:off x="10104121" y="2475863"/>
            <a:ext cx="750288" cy="369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FEC062B5-B541-9415-FBE0-730C123D4AA4}"/>
              </a:ext>
            </a:extLst>
          </p:cNvPr>
          <p:cNvSpPr txBox="1"/>
          <p:nvPr/>
        </p:nvSpPr>
        <p:spPr>
          <a:xfrm>
            <a:off x="10309427" y="3403274"/>
            <a:ext cx="1975244" cy="738664"/>
          </a:xfrm>
          <a:prstGeom prst="rect">
            <a:avLst/>
          </a:prstGeom>
          <a:solidFill>
            <a:srgbClr val="FFFF00"/>
          </a:solidFill>
          <a:ln>
            <a:solidFill>
              <a:schemeClr val="tx1"/>
            </a:solidFill>
          </a:ln>
        </p:spPr>
        <p:txBody>
          <a:bodyPr wrap="square" rtlCol="0">
            <a:spAutoFit/>
          </a:bodyPr>
          <a:lstStyle/>
          <a:p>
            <a:r>
              <a:rPr lang="en-US" sz="1400" dirty="0"/>
              <a:t>We can preview an XSL before copying to our institution</a:t>
            </a:r>
          </a:p>
        </p:txBody>
      </p:sp>
      <p:cxnSp>
        <p:nvCxnSpPr>
          <p:cNvPr id="11" name="Straight Arrow Connector 10">
            <a:extLst>
              <a:ext uri="{FF2B5EF4-FFF2-40B4-BE49-F238E27FC236}">
                <a16:creationId xmlns:a16="http://schemas.microsoft.com/office/drawing/2014/main" id="{44C26AFC-75A9-A927-D12E-90AD01821C10}"/>
              </a:ext>
            </a:extLst>
          </p:cNvPr>
          <p:cNvCxnSpPr>
            <a:cxnSpLocks/>
          </p:cNvCxnSpPr>
          <p:nvPr/>
        </p:nvCxnSpPr>
        <p:spPr>
          <a:xfrm flipV="1">
            <a:off x="10656796" y="2857500"/>
            <a:ext cx="0" cy="545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31933A4-CF32-3821-64F9-8C144AA85919}"/>
              </a:ext>
            </a:extLst>
          </p:cNvPr>
          <p:cNvSpPr/>
          <p:nvPr/>
        </p:nvSpPr>
        <p:spPr>
          <a:xfrm>
            <a:off x="10875438" y="2171838"/>
            <a:ext cx="363320" cy="35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TextBox 12">
            <a:extLst>
              <a:ext uri="{FF2B5EF4-FFF2-40B4-BE49-F238E27FC236}">
                <a16:creationId xmlns:a16="http://schemas.microsoft.com/office/drawing/2014/main" id="{3B303D6C-8E0E-CFFA-B032-C8169B7905FE}"/>
              </a:ext>
            </a:extLst>
          </p:cNvPr>
          <p:cNvSpPr txBox="1"/>
          <p:nvPr/>
        </p:nvSpPr>
        <p:spPr>
          <a:xfrm>
            <a:off x="6305480" y="1374011"/>
            <a:ext cx="2566263" cy="523220"/>
          </a:xfrm>
          <a:prstGeom prst="rect">
            <a:avLst/>
          </a:prstGeom>
          <a:solidFill>
            <a:srgbClr val="FFFF00"/>
          </a:solidFill>
          <a:ln>
            <a:solidFill>
              <a:schemeClr val="tx1"/>
            </a:solidFill>
          </a:ln>
        </p:spPr>
        <p:txBody>
          <a:bodyPr wrap="square" rtlCol="0">
            <a:spAutoFit/>
          </a:bodyPr>
          <a:lstStyle/>
          <a:p>
            <a:r>
              <a:rPr lang="en-US" sz="1400" dirty="0"/>
              <a:t>We can select an XSL to copy to our institution</a:t>
            </a:r>
          </a:p>
        </p:txBody>
      </p:sp>
      <p:sp>
        <p:nvSpPr>
          <p:cNvPr id="14" name="Rectangle 13">
            <a:extLst>
              <a:ext uri="{FF2B5EF4-FFF2-40B4-BE49-F238E27FC236}">
                <a16:creationId xmlns:a16="http://schemas.microsoft.com/office/drawing/2014/main" id="{3EEC9CE1-72B6-E2C4-A77B-DA10D4DC6F49}"/>
              </a:ext>
            </a:extLst>
          </p:cNvPr>
          <p:cNvSpPr/>
          <p:nvPr/>
        </p:nvSpPr>
        <p:spPr>
          <a:xfrm>
            <a:off x="11011378" y="1038108"/>
            <a:ext cx="571343" cy="413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46683746-F992-A286-B25F-5C23F2C62054}"/>
              </a:ext>
            </a:extLst>
          </p:cNvPr>
          <p:cNvCxnSpPr>
            <a:cxnSpLocks/>
          </p:cNvCxnSpPr>
          <p:nvPr/>
        </p:nvCxnSpPr>
        <p:spPr>
          <a:xfrm flipV="1">
            <a:off x="11119782" y="1451610"/>
            <a:ext cx="0" cy="1834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BCCDDE-7798-DD15-8542-ED131F79B806}"/>
              </a:ext>
            </a:extLst>
          </p:cNvPr>
          <p:cNvCxnSpPr>
            <a:cxnSpLocks/>
          </p:cNvCxnSpPr>
          <p:nvPr/>
        </p:nvCxnSpPr>
        <p:spPr>
          <a:xfrm>
            <a:off x="8871743" y="1635096"/>
            <a:ext cx="2248039"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F480C8-1EB2-4453-712F-3A541BB76D02}"/>
              </a:ext>
            </a:extLst>
          </p:cNvPr>
          <p:cNvSpPr/>
          <p:nvPr/>
        </p:nvSpPr>
        <p:spPr>
          <a:xfrm>
            <a:off x="1759835" y="5304600"/>
            <a:ext cx="8115681" cy="421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8" name="TextBox 17">
            <a:extLst>
              <a:ext uri="{FF2B5EF4-FFF2-40B4-BE49-F238E27FC236}">
                <a16:creationId xmlns:a16="http://schemas.microsoft.com/office/drawing/2014/main" id="{DFFAB226-22EB-D251-7292-A89286CA687A}"/>
              </a:ext>
            </a:extLst>
          </p:cNvPr>
          <p:cNvSpPr txBox="1"/>
          <p:nvPr/>
        </p:nvSpPr>
        <p:spPr>
          <a:xfrm>
            <a:off x="2339329" y="4629645"/>
            <a:ext cx="4411337" cy="307777"/>
          </a:xfrm>
          <a:prstGeom prst="rect">
            <a:avLst/>
          </a:prstGeom>
          <a:solidFill>
            <a:srgbClr val="FFFF00"/>
          </a:solidFill>
          <a:ln>
            <a:solidFill>
              <a:schemeClr val="tx1"/>
            </a:solidFill>
          </a:ln>
        </p:spPr>
        <p:txBody>
          <a:bodyPr wrap="square" rtlCol="0">
            <a:spAutoFit/>
          </a:bodyPr>
          <a:lstStyle/>
          <a:p>
            <a:r>
              <a:rPr lang="en-US" sz="1400" dirty="0"/>
              <a:t>This is the one we contributed a moment ago</a:t>
            </a:r>
          </a:p>
        </p:txBody>
      </p:sp>
      <p:cxnSp>
        <p:nvCxnSpPr>
          <p:cNvPr id="20" name="Straight Arrow Connector 19">
            <a:extLst>
              <a:ext uri="{FF2B5EF4-FFF2-40B4-BE49-F238E27FC236}">
                <a16:creationId xmlns:a16="http://schemas.microsoft.com/office/drawing/2014/main" id="{7DC2EE00-1005-9EB9-1B80-6A20F552C22F}"/>
              </a:ext>
            </a:extLst>
          </p:cNvPr>
          <p:cNvCxnSpPr>
            <a:cxnSpLocks/>
          </p:cNvCxnSpPr>
          <p:nvPr/>
        </p:nvCxnSpPr>
        <p:spPr>
          <a:xfrm>
            <a:off x="5817675" y="4937422"/>
            <a:ext cx="0" cy="3671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71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BCB8-1AFD-4E74-EBD0-1BC707907CF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2483CB-88D3-FB16-8B0B-8B907F6B50A9}"/>
              </a:ext>
            </a:extLst>
          </p:cNvPr>
          <p:cNvSpPr>
            <a:spLocks noGrp="1"/>
          </p:cNvSpPr>
          <p:nvPr>
            <p:ph type="body" sz="quarter" idx="16"/>
          </p:nvPr>
        </p:nvSpPr>
        <p:spPr>
          <a:xfrm>
            <a:off x="0" y="2500384"/>
            <a:ext cx="12192000" cy="1030130"/>
          </a:xfrm>
        </p:spPr>
        <p:txBody>
          <a:bodyPr/>
          <a:lstStyle/>
          <a:p>
            <a:r>
              <a:rPr lang="en-US" sz="3200" dirty="0"/>
              <a:t>Collapsing Sections, Indentation and Auto Complete</a:t>
            </a:r>
          </a:p>
        </p:txBody>
      </p:sp>
      <p:sp>
        <p:nvSpPr>
          <p:cNvPr id="3" name="Slide Number Placeholder 2">
            <a:extLst>
              <a:ext uri="{FF2B5EF4-FFF2-40B4-BE49-F238E27FC236}">
                <a16:creationId xmlns:a16="http://schemas.microsoft.com/office/drawing/2014/main" id="{CEC9E872-9DB6-507B-83D3-FE3699EE3400}"/>
              </a:ext>
            </a:extLst>
          </p:cNvPr>
          <p:cNvSpPr>
            <a:spLocks noGrp="1"/>
          </p:cNvSpPr>
          <p:nvPr>
            <p:ph type="sldNum" sz="quarter" idx="11"/>
          </p:nvPr>
        </p:nvSpPr>
        <p:spPr/>
        <p:txBody>
          <a:bodyPr/>
          <a:lstStyle/>
          <a:p>
            <a:fld id="{F59CD943-D024-467A-B36E-F11E1285ED75}" type="slidenum">
              <a:rPr lang="en-GB" smtClean="0"/>
              <a:pPr/>
              <a:t>36</a:t>
            </a:fld>
            <a:endParaRPr lang="en-GB" dirty="0"/>
          </a:p>
        </p:txBody>
      </p:sp>
    </p:spTree>
    <p:extLst>
      <p:ext uri="{BB962C8B-B14F-4D97-AF65-F5344CB8AC3E}">
        <p14:creationId xmlns:p14="http://schemas.microsoft.com/office/powerpoint/2010/main" val="4187908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AAC0-4776-4D67-48FB-9D2B17653B4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45F0660-C157-B86F-C6F9-CB9624762F37}"/>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C46F6416-BD51-BE31-0F2F-5956F8BF94E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7" name="TextBox 6">
            <a:extLst>
              <a:ext uri="{FF2B5EF4-FFF2-40B4-BE49-F238E27FC236}">
                <a16:creationId xmlns:a16="http://schemas.microsoft.com/office/drawing/2014/main" id="{F8693628-201F-6650-FA32-D2F5A718FC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AF231ABD-3E1C-663F-EA46-6B10BE95062E}"/>
              </a:ext>
            </a:extLst>
          </p:cNvPr>
          <p:cNvPicPr>
            <a:picLocks noChangeAspect="1"/>
          </p:cNvPicPr>
          <p:nvPr/>
        </p:nvPicPr>
        <p:blipFill>
          <a:blip r:embed="rId2"/>
          <a:stretch>
            <a:fillRect/>
          </a:stretch>
        </p:blipFill>
        <p:spPr>
          <a:xfrm>
            <a:off x="2831697" y="1131352"/>
            <a:ext cx="7377853" cy="4896036"/>
          </a:xfrm>
          <a:prstGeom prst="rect">
            <a:avLst/>
          </a:prstGeom>
          <a:ln>
            <a:solidFill>
              <a:schemeClr val="tx1"/>
            </a:solidFill>
          </a:ln>
        </p:spPr>
      </p:pic>
      <p:sp>
        <p:nvSpPr>
          <p:cNvPr id="3" name="TextBox 2">
            <a:extLst>
              <a:ext uri="{FF2B5EF4-FFF2-40B4-BE49-F238E27FC236}">
                <a16:creationId xmlns:a16="http://schemas.microsoft.com/office/drawing/2014/main" id="{CFA60525-28DB-8B72-3B46-96BA4EE8A801}"/>
              </a:ext>
            </a:extLst>
          </p:cNvPr>
          <p:cNvSpPr txBox="1"/>
          <p:nvPr/>
        </p:nvSpPr>
        <p:spPr>
          <a:xfrm>
            <a:off x="5981951" y="1722829"/>
            <a:ext cx="2886554" cy="954107"/>
          </a:xfrm>
          <a:prstGeom prst="rect">
            <a:avLst/>
          </a:prstGeom>
          <a:solidFill>
            <a:srgbClr val="FFFF00"/>
          </a:solidFill>
          <a:ln>
            <a:solidFill>
              <a:schemeClr val="tx1"/>
            </a:solidFill>
          </a:ln>
        </p:spPr>
        <p:txBody>
          <a:bodyPr wrap="square" rtlCol="0">
            <a:spAutoFit/>
          </a:bodyPr>
          <a:lstStyle/>
          <a:p>
            <a:r>
              <a:rPr lang="en-US" sz="1400" dirty="0"/>
              <a:t>In both the XSL editor and the XML editor there are "folding arrows" which can collapse an entire section </a:t>
            </a:r>
          </a:p>
        </p:txBody>
      </p:sp>
      <p:cxnSp>
        <p:nvCxnSpPr>
          <p:cNvPr id="4" name="Straight Arrow Connector 3">
            <a:extLst>
              <a:ext uri="{FF2B5EF4-FFF2-40B4-BE49-F238E27FC236}">
                <a16:creationId xmlns:a16="http://schemas.microsoft.com/office/drawing/2014/main" id="{68314A7C-227E-4F18-0802-317A7A3CA2EE}"/>
              </a:ext>
            </a:extLst>
          </p:cNvPr>
          <p:cNvCxnSpPr>
            <a:cxnSpLocks/>
          </p:cNvCxnSpPr>
          <p:nvPr/>
        </p:nvCxnSpPr>
        <p:spPr>
          <a:xfrm flipH="1">
            <a:off x="3231850" y="2695666"/>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0BB1401-E1B0-9B39-C15B-39B9637CEA10}"/>
              </a:ext>
            </a:extLst>
          </p:cNvPr>
          <p:cNvCxnSpPr>
            <a:cxnSpLocks/>
          </p:cNvCxnSpPr>
          <p:nvPr/>
        </p:nvCxnSpPr>
        <p:spPr>
          <a:xfrm flipH="1">
            <a:off x="3238777" y="2806504"/>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129EEF1-2E6C-1466-72CC-24678C060822}"/>
              </a:ext>
            </a:extLst>
          </p:cNvPr>
          <p:cNvCxnSpPr>
            <a:cxnSpLocks/>
          </p:cNvCxnSpPr>
          <p:nvPr/>
        </p:nvCxnSpPr>
        <p:spPr>
          <a:xfrm flipH="1">
            <a:off x="3248442" y="2882701"/>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75F734-04D2-A281-05E9-DB1BEAFF722A}"/>
              </a:ext>
            </a:extLst>
          </p:cNvPr>
          <p:cNvCxnSpPr>
            <a:cxnSpLocks/>
          </p:cNvCxnSpPr>
          <p:nvPr/>
        </p:nvCxnSpPr>
        <p:spPr>
          <a:xfrm flipH="1">
            <a:off x="3241515" y="2993539"/>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9A4F76-719A-9EA6-6163-43FB3CDDA40F}"/>
              </a:ext>
            </a:extLst>
          </p:cNvPr>
          <p:cNvCxnSpPr>
            <a:cxnSpLocks/>
          </p:cNvCxnSpPr>
          <p:nvPr/>
        </p:nvCxnSpPr>
        <p:spPr>
          <a:xfrm flipH="1">
            <a:off x="3232823" y="3579163"/>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487674D-7BCE-09DF-D332-5956AEA760AB}"/>
              </a:ext>
            </a:extLst>
          </p:cNvPr>
          <p:cNvCxnSpPr>
            <a:cxnSpLocks/>
          </p:cNvCxnSpPr>
          <p:nvPr/>
        </p:nvCxnSpPr>
        <p:spPr>
          <a:xfrm flipH="1">
            <a:off x="3239750" y="3690001"/>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83BDCD-E547-5842-0061-3258A0D189AA}"/>
              </a:ext>
            </a:extLst>
          </p:cNvPr>
          <p:cNvCxnSpPr>
            <a:cxnSpLocks/>
          </p:cNvCxnSpPr>
          <p:nvPr/>
        </p:nvCxnSpPr>
        <p:spPr>
          <a:xfrm flipH="1">
            <a:off x="3227347" y="4265530"/>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109D-61A7-6338-5085-C952FF7B5B76}"/>
              </a:ext>
            </a:extLst>
          </p:cNvPr>
          <p:cNvCxnSpPr>
            <a:cxnSpLocks/>
          </p:cNvCxnSpPr>
          <p:nvPr/>
        </p:nvCxnSpPr>
        <p:spPr>
          <a:xfrm flipH="1">
            <a:off x="3234274" y="4376368"/>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7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9AA4-88A3-8227-BADA-DAE45EC35BE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ADE443E-B320-9C49-E732-1FFE854E3196}"/>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A3AE45B2-9CAF-ACC4-C44B-34CD65B0443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pic>
        <p:nvPicPr>
          <p:cNvPr id="2" name="Picture 1">
            <a:extLst>
              <a:ext uri="{FF2B5EF4-FFF2-40B4-BE49-F238E27FC236}">
                <a16:creationId xmlns:a16="http://schemas.microsoft.com/office/drawing/2014/main" id="{ED615C46-4C73-E9CF-A6D1-960BE11D378D}"/>
              </a:ext>
            </a:extLst>
          </p:cNvPr>
          <p:cNvPicPr>
            <a:picLocks noChangeAspect="1"/>
          </p:cNvPicPr>
          <p:nvPr/>
        </p:nvPicPr>
        <p:blipFill>
          <a:blip r:embed="rId2"/>
          <a:stretch>
            <a:fillRect/>
          </a:stretch>
        </p:blipFill>
        <p:spPr>
          <a:xfrm>
            <a:off x="2730624" y="880014"/>
            <a:ext cx="7936736" cy="5266918"/>
          </a:xfrm>
          <a:prstGeom prst="rect">
            <a:avLst/>
          </a:prstGeom>
          <a:ln>
            <a:solidFill>
              <a:schemeClr val="tx1"/>
            </a:solidFill>
          </a:ln>
        </p:spPr>
      </p:pic>
      <p:sp>
        <p:nvSpPr>
          <p:cNvPr id="3" name="TextBox 2">
            <a:extLst>
              <a:ext uri="{FF2B5EF4-FFF2-40B4-BE49-F238E27FC236}">
                <a16:creationId xmlns:a16="http://schemas.microsoft.com/office/drawing/2014/main" id="{A8AB9D33-EA42-2B6E-7E83-D912C39CB43A}"/>
              </a:ext>
            </a:extLst>
          </p:cNvPr>
          <p:cNvSpPr txBox="1"/>
          <p:nvPr/>
        </p:nvSpPr>
        <p:spPr>
          <a:xfrm>
            <a:off x="5124700" y="1442893"/>
            <a:ext cx="4023006" cy="738664"/>
          </a:xfrm>
          <a:prstGeom prst="rect">
            <a:avLst/>
          </a:prstGeom>
          <a:solidFill>
            <a:srgbClr val="FFFF00"/>
          </a:solidFill>
          <a:ln>
            <a:solidFill>
              <a:schemeClr val="tx1"/>
            </a:solidFill>
          </a:ln>
        </p:spPr>
        <p:txBody>
          <a:bodyPr wrap="square" rtlCol="0">
            <a:spAutoFit/>
          </a:bodyPr>
          <a:lstStyle/>
          <a:p>
            <a:r>
              <a:rPr lang="en-US" sz="1400" dirty="0"/>
              <a:t>For example, if we click the folding arrow on line 20 it will collapse the entire "head" section on lines 20 to 26</a:t>
            </a:r>
          </a:p>
        </p:txBody>
      </p:sp>
      <p:cxnSp>
        <p:nvCxnSpPr>
          <p:cNvPr id="14" name="Straight Arrow Connector 13">
            <a:extLst>
              <a:ext uri="{FF2B5EF4-FFF2-40B4-BE49-F238E27FC236}">
                <a16:creationId xmlns:a16="http://schemas.microsoft.com/office/drawing/2014/main" id="{3BB55965-9C75-1E1C-DC58-AF08D3BCD238}"/>
              </a:ext>
            </a:extLst>
          </p:cNvPr>
          <p:cNvCxnSpPr>
            <a:cxnSpLocks/>
          </p:cNvCxnSpPr>
          <p:nvPr/>
        </p:nvCxnSpPr>
        <p:spPr>
          <a:xfrm flipH="1">
            <a:off x="3143790" y="3413964"/>
            <a:ext cx="239490" cy="1990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BA5C4A-A79B-C127-A591-6B5332C92E56}"/>
              </a:ext>
            </a:extLst>
          </p:cNvPr>
          <p:cNvSpPr/>
          <p:nvPr/>
        </p:nvSpPr>
        <p:spPr>
          <a:xfrm>
            <a:off x="3397924" y="3513473"/>
            <a:ext cx="4225885" cy="887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608885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BD38-FECA-54B6-53C9-37770268EE1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48F4833-710B-6192-E5C1-49E9DB2DC03E}"/>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68851077-911E-24D2-9A2F-9C72E956543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39</a:t>
            </a:fld>
            <a:endParaRPr lang="en-GB"/>
          </a:p>
        </p:txBody>
      </p:sp>
      <p:sp>
        <p:nvSpPr>
          <p:cNvPr id="7" name="TextBox 6">
            <a:extLst>
              <a:ext uri="{FF2B5EF4-FFF2-40B4-BE49-F238E27FC236}">
                <a16:creationId xmlns:a16="http://schemas.microsoft.com/office/drawing/2014/main" id="{A3CAE502-D25D-FEFC-D7A3-562631475A7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7CDC1BEE-6A42-6E57-3A85-C02E2D7E6A2C}"/>
              </a:ext>
            </a:extLst>
          </p:cNvPr>
          <p:cNvPicPr>
            <a:picLocks noChangeAspect="1"/>
          </p:cNvPicPr>
          <p:nvPr/>
        </p:nvPicPr>
        <p:blipFill>
          <a:blip r:embed="rId2"/>
          <a:stretch>
            <a:fillRect/>
          </a:stretch>
        </p:blipFill>
        <p:spPr>
          <a:xfrm>
            <a:off x="2607374" y="914066"/>
            <a:ext cx="8045386" cy="5225353"/>
          </a:xfrm>
          <a:prstGeom prst="rect">
            <a:avLst/>
          </a:prstGeom>
          <a:ln>
            <a:solidFill>
              <a:schemeClr val="tx1"/>
            </a:solidFill>
          </a:ln>
        </p:spPr>
      </p:pic>
      <p:sp>
        <p:nvSpPr>
          <p:cNvPr id="3" name="TextBox 2">
            <a:extLst>
              <a:ext uri="{FF2B5EF4-FFF2-40B4-BE49-F238E27FC236}">
                <a16:creationId xmlns:a16="http://schemas.microsoft.com/office/drawing/2014/main" id="{5883BBE0-4644-C37F-46B7-AA335AD5F029}"/>
              </a:ext>
            </a:extLst>
          </p:cNvPr>
          <p:cNvSpPr txBox="1"/>
          <p:nvPr/>
        </p:nvSpPr>
        <p:spPr>
          <a:xfrm>
            <a:off x="5387590" y="1948223"/>
            <a:ext cx="3322070" cy="523220"/>
          </a:xfrm>
          <a:prstGeom prst="rect">
            <a:avLst/>
          </a:prstGeom>
          <a:solidFill>
            <a:srgbClr val="FFFF00"/>
          </a:solidFill>
          <a:ln>
            <a:solidFill>
              <a:schemeClr val="tx1"/>
            </a:solidFill>
          </a:ln>
        </p:spPr>
        <p:txBody>
          <a:bodyPr wrap="square" rtlCol="0">
            <a:spAutoFit/>
          </a:bodyPr>
          <a:lstStyle/>
          <a:p>
            <a:r>
              <a:rPr lang="en-US" sz="1400" dirty="0"/>
              <a:t>Now the entire "head" section is collapsed</a:t>
            </a:r>
          </a:p>
        </p:txBody>
      </p:sp>
      <p:cxnSp>
        <p:nvCxnSpPr>
          <p:cNvPr id="5" name="Straight Arrow Connector 4">
            <a:extLst>
              <a:ext uri="{FF2B5EF4-FFF2-40B4-BE49-F238E27FC236}">
                <a16:creationId xmlns:a16="http://schemas.microsoft.com/office/drawing/2014/main" id="{ED92A996-8F13-8BA5-09F7-EB7C0B1EE9D2}"/>
              </a:ext>
            </a:extLst>
          </p:cNvPr>
          <p:cNvCxnSpPr>
            <a:cxnSpLocks/>
          </p:cNvCxnSpPr>
          <p:nvPr/>
        </p:nvCxnSpPr>
        <p:spPr>
          <a:xfrm flipH="1">
            <a:off x="4208552" y="3617050"/>
            <a:ext cx="3600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72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This presentation will cover the entire process for configuring and customizing letters.</a:t>
            </a:r>
          </a:p>
          <a:p>
            <a:pPr>
              <a:lnSpc>
                <a:spcPct val="90000"/>
              </a:lnSpc>
            </a:pPr>
            <a:r>
              <a:rPr lang="en-US" dirty="0"/>
              <a:t>As we will see the letter configuration functionality provides an intuitive and easy-to-use method, the most prevalent of which is the WYSIWYG (What You See is What You Get) feature when configuring the XSL.</a:t>
            </a:r>
          </a:p>
        </p:txBody>
      </p:sp>
    </p:spTree>
    <p:extLst>
      <p:ext uri="{BB962C8B-B14F-4D97-AF65-F5344CB8AC3E}">
        <p14:creationId xmlns:p14="http://schemas.microsoft.com/office/powerpoint/2010/main" val="236162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5BEC-2F28-CDF4-EF6B-13E9EE5D363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17DF20F-6A34-09AC-D5D2-968829FA4E34}"/>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9881A3B5-B8FC-4DDD-CDD9-2BF6800AA9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40</a:t>
            </a:fld>
            <a:endParaRPr lang="en-GB"/>
          </a:p>
        </p:txBody>
      </p:sp>
      <p:sp>
        <p:nvSpPr>
          <p:cNvPr id="7" name="TextBox 6">
            <a:extLst>
              <a:ext uri="{FF2B5EF4-FFF2-40B4-BE49-F238E27FC236}">
                <a16:creationId xmlns:a16="http://schemas.microsoft.com/office/drawing/2014/main" id="{E8092B57-3FFA-D8D7-1B9E-9893B99F5EC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87249386-2FEC-B1BD-8525-AA9459E8CE29}"/>
              </a:ext>
            </a:extLst>
          </p:cNvPr>
          <p:cNvPicPr>
            <a:picLocks noChangeAspect="1"/>
          </p:cNvPicPr>
          <p:nvPr/>
        </p:nvPicPr>
        <p:blipFill>
          <a:blip r:embed="rId2"/>
          <a:stretch>
            <a:fillRect/>
          </a:stretch>
        </p:blipFill>
        <p:spPr>
          <a:xfrm>
            <a:off x="2756252" y="1525426"/>
            <a:ext cx="7379617" cy="4449188"/>
          </a:xfrm>
          <a:prstGeom prst="rect">
            <a:avLst/>
          </a:prstGeom>
          <a:ln>
            <a:solidFill>
              <a:schemeClr val="tx1"/>
            </a:solidFill>
          </a:ln>
        </p:spPr>
      </p:pic>
      <p:sp>
        <p:nvSpPr>
          <p:cNvPr id="4" name="Content Placeholder 5">
            <a:extLst>
              <a:ext uri="{FF2B5EF4-FFF2-40B4-BE49-F238E27FC236}">
                <a16:creationId xmlns:a16="http://schemas.microsoft.com/office/drawing/2014/main" id="{C1164FAC-2820-7ECA-B509-75C0B02F8D03}"/>
              </a:ext>
            </a:extLst>
          </p:cNvPr>
          <p:cNvSpPr txBox="1">
            <a:spLocks/>
          </p:cNvSpPr>
          <p:nvPr/>
        </p:nvSpPr>
        <p:spPr>
          <a:xfrm>
            <a:off x="281236" y="1001639"/>
            <a:ext cx="11720264" cy="1076757"/>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It is also possible to use CTRL+SHIFT+F to fix indentation in both the XSL editor and XML editor.</a:t>
            </a:r>
          </a:p>
          <a:p>
            <a:pPr>
              <a:lnSpc>
                <a:spcPct val="90000"/>
              </a:lnSpc>
            </a:pPr>
            <a:endParaRPr lang="en-US" dirty="0"/>
          </a:p>
        </p:txBody>
      </p:sp>
      <p:sp>
        <p:nvSpPr>
          <p:cNvPr id="12" name="Rectangle 11">
            <a:extLst>
              <a:ext uri="{FF2B5EF4-FFF2-40B4-BE49-F238E27FC236}">
                <a16:creationId xmlns:a16="http://schemas.microsoft.com/office/drawing/2014/main" id="{6EC74FCB-AC41-4CAE-5140-9021375AE14E}"/>
              </a:ext>
            </a:extLst>
          </p:cNvPr>
          <p:cNvSpPr/>
          <p:nvPr/>
        </p:nvSpPr>
        <p:spPr>
          <a:xfrm>
            <a:off x="2756252" y="2927439"/>
            <a:ext cx="3598828" cy="14731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3" name="TextBox 12">
            <a:extLst>
              <a:ext uri="{FF2B5EF4-FFF2-40B4-BE49-F238E27FC236}">
                <a16:creationId xmlns:a16="http://schemas.microsoft.com/office/drawing/2014/main" id="{5301B897-AA69-B9B8-0736-761E11AFC918}"/>
              </a:ext>
            </a:extLst>
          </p:cNvPr>
          <p:cNvSpPr txBox="1"/>
          <p:nvPr/>
        </p:nvSpPr>
        <p:spPr>
          <a:xfrm>
            <a:off x="6918578" y="2744180"/>
            <a:ext cx="2008252" cy="523220"/>
          </a:xfrm>
          <a:prstGeom prst="rect">
            <a:avLst/>
          </a:prstGeom>
          <a:solidFill>
            <a:srgbClr val="FFFF00"/>
          </a:solidFill>
          <a:ln>
            <a:solidFill>
              <a:schemeClr val="tx1"/>
            </a:solidFill>
          </a:ln>
        </p:spPr>
        <p:txBody>
          <a:bodyPr wrap="square" rtlCol="0">
            <a:spAutoFit/>
          </a:bodyPr>
          <a:lstStyle/>
          <a:p>
            <a:r>
              <a:rPr lang="en-US" sz="1400" dirty="0"/>
              <a:t>We now have this and do CTRL+SHIFT+F </a:t>
            </a:r>
          </a:p>
        </p:txBody>
      </p:sp>
    </p:spTree>
    <p:extLst>
      <p:ext uri="{BB962C8B-B14F-4D97-AF65-F5344CB8AC3E}">
        <p14:creationId xmlns:p14="http://schemas.microsoft.com/office/powerpoint/2010/main" val="2517312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7A2F-2B2A-B149-1172-9F59F65C3C4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2CAB7F4-35A1-F39D-864C-5D17E79B0AD2}"/>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68147B98-3E12-FF34-AE8A-AEB0ACB70A9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41</a:t>
            </a:fld>
            <a:endParaRPr lang="en-GB"/>
          </a:p>
        </p:txBody>
      </p:sp>
      <p:sp>
        <p:nvSpPr>
          <p:cNvPr id="7" name="TextBox 6">
            <a:extLst>
              <a:ext uri="{FF2B5EF4-FFF2-40B4-BE49-F238E27FC236}">
                <a16:creationId xmlns:a16="http://schemas.microsoft.com/office/drawing/2014/main" id="{30A2401B-9473-C92B-05B7-BE5BBEE4BBDB}"/>
              </a:ext>
            </a:extLst>
          </p:cNvPr>
          <p:cNvSpPr txBox="1"/>
          <p:nvPr/>
        </p:nvSpPr>
        <p:spPr>
          <a:xfrm>
            <a:off x="365688" y="1131353"/>
            <a:ext cx="11450673" cy="53685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47C666E-5938-E820-8781-437F6BEBF63A}"/>
              </a:ext>
            </a:extLst>
          </p:cNvPr>
          <p:cNvSpPr txBox="1"/>
          <p:nvPr/>
        </p:nvSpPr>
        <p:spPr>
          <a:xfrm>
            <a:off x="365688" y="1131352"/>
            <a:ext cx="11421604" cy="5368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indentation has been fixed</a:t>
            </a:r>
          </a:p>
        </p:txBody>
      </p:sp>
      <p:pic>
        <p:nvPicPr>
          <p:cNvPr id="2" name="Picture 1">
            <a:extLst>
              <a:ext uri="{FF2B5EF4-FFF2-40B4-BE49-F238E27FC236}">
                <a16:creationId xmlns:a16="http://schemas.microsoft.com/office/drawing/2014/main" id="{7AF68EC2-EB42-A74C-C29E-4FED604A29FE}"/>
              </a:ext>
            </a:extLst>
          </p:cNvPr>
          <p:cNvPicPr>
            <a:picLocks noChangeAspect="1"/>
          </p:cNvPicPr>
          <p:nvPr/>
        </p:nvPicPr>
        <p:blipFill>
          <a:blip r:embed="rId2"/>
          <a:stretch>
            <a:fillRect/>
          </a:stretch>
        </p:blipFill>
        <p:spPr>
          <a:xfrm>
            <a:off x="2884796" y="1584375"/>
            <a:ext cx="7433790" cy="4684837"/>
          </a:xfrm>
          <a:prstGeom prst="rect">
            <a:avLst/>
          </a:prstGeom>
          <a:ln>
            <a:solidFill>
              <a:schemeClr val="tx1"/>
            </a:solidFill>
          </a:ln>
        </p:spPr>
      </p:pic>
      <p:sp>
        <p:nvSpPr>
          <p:cNvPr id="3" name="Rectangle 2">
            <a:extLst>
              <a:ext uri="{FF2B5EF4-FFF2-40B4-BE49-F238E27FC236}">
                <a16:creationId xmlns:a16="http://schemas.microsoft.com/office/drawing/2014/main" id="{340E0AD3-1FE7-C57D-A1EB-CF162CC414A0}"/>
              </a:ext>
            </a:extLst>
          </p:cNvPr>
          <p:cNvSpPr/>
          <p:nvPr/>
        </p:nvSpPr>
        <p:spPr>
          <a:xfrm>
            <a:off x="2884796" y="2979094"/>
            <a:ext cx="4498984" cy="15128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TextBox 10">
            <a:extLst>
              <a:ext uri="{FF2B5EF4-FFF2-40B4-BE49-F238E27FC236}">
                <a16:creationId xmlns:a16="http://schemas.microsoft.com/office/drawing/2014/main" id="{E34566A5-FB46-7010-FA09-B94C3DEED92E}"/>
              </a:ext>
            </a:extLst>
          </p:cNvPr>
          <p:cNvSpPr txBox="1"/>
          <p:nvPr/>
        </p:nvSpPr>
        <p:spPr>
          <a:xfrm>
            <a:off x="7604378" y="2825206"/>
            <a:ext cx="1702826" cy="307777"/>
          </a:xfrm>
          <a:prstGeom prst="rect">
            <a:avLst/>
          </a:prstGeom>
          <a:solidFill>
            <a:srgbClr val="FFFF00"/>
          </a:solidFill>
          <a:ln>
            <a:solidFill>
              <a:schemeClr val="tx1"/>
            </a:solidFill>
          </a:ln>
        </p:spPr>
        <p:txBody>
          <a:bodyPr wrap="square" rtlCol="0">
            <a:spAutoFit/>
          </a:bodyPr>
          <a:lstStyle/>
          <a:p>
            <a:r>
              <a:rPr lang="en-US" sz="1400" dirty="0"/>
              <a:t>We now have this</a:t>
            </a:r>
          </a:p>
        </p:txBody>
      </p:sp>
    </p:spTree>
    <p:extLst>
      <p:ext uri="{BB962C8B-B14F-4D97-AF65-F5344CB8AC3E}">
        <p14:creationId xmlns:p14="http://schemas.microsoft.com/office/powerpoint/2010/main" val="76916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F7A3-0358-E690-D1F4-9742D648D10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4ABE4BE-51B4-AC6F-BDC6-24DBAF05A7BE}"/>
              </a:ext>
            </a:extLst>
          </p:cNvPr>
          <p:cNvSpPr>
            <a:spLocks noGrp="1"/>
          </p:cNvSpPr>
          <p:nvPr>
            <p:ph type="title"/>
          </p:nvPr>
        </p:nvSpPr>
        <p:spPr/>
        <p:txBody>
          <a:bodyPr/>
          <a:lstStyle/>
          <a:p>
            <a:r>
              <a:rPr lang="en-US" sz="2800" dirty="0"/>
              <a:t>Collapsing Sections, Indentation and Auto Complete</a:t>
            </a:r>
            <a:endParaRPr lang="en-NL" sz="2800" dirty="0"/>
          </a:p>
        </p:txBody>
      </p:sp>
      <p:sp>
        <p:nvSpPr>
          <p:cNvPr id="9" name="Slide Number Placeholder 5">
            <a:extLst>
              <a:ext uri="{FF2B5EF4-FFF2-40B4-BE49-F238E27FC236}">
                <a16:creationId xmlns:a16="http://schemas.microsoft.com/office/drawing/2014/main" id="{F33DA3DF-B124-8980-56B2-74D9892F4FA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42</a:t>
            </a:fld>
            <a:endParaRPr lang="en-GB"/>
          </a:p>
        </p:txBody>
      </p:sp>
      <p:sp>
        <p:nvSpPr>
          <p:cNvPr id="7" name="TextBox 6">
            <a:extLst>
              <a:ext uri="{FF2B5EF4-FFF2-40B4-BE49-F238E27FC236}">
                <a16:creationId xmlns:a16="http://schemas.microsoft.com/office/drawing/2014/main" id="{BA7B64CF-5B69-4184-9EE0-877E592CD3F6}"/>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19B9B718-DDB3-DD9A-E07B-EF599A3DD2EA}"/>
              </a:ext>
            </a:extLst>
          </p:cNvPr>
          <p:cNvPicPr>
            <a:picLocks noChangeAspect="1"/>
          </p:cNvPicPr>
          <p:nvPr/>
        </p:nvPicPr>
        <p:blipFill>
          <a:blip r:embed="rId2"/>
          <a:stretch>
            <a:fillRect/>
          </a:stretch>
        </p:blipFill>
        <p:spPr>
          <a:xfrm>
            <a:off x="590243" y="1846178"/>
            <a:ext cx="11236069" cy="4029958"/>
          </a:xfrm>
          <a:prstGeom prst="rect">
            <a:avLst/>
          </a:prstGeom>
          <a:ln>
            <a:solidFill>
              <a:schemeClr val="tx1"/>
            </a:solidFill>
          </a:ln>
        </p:spPr>
      </p:pic>
      <p:sp>
        <p:nvSpPr>
          <p:cNvPr id="3" name="Content Placeholder 5">
            <a:extLst>
              <a:ext uri="{FF2B5EF4-FFF2-40B4-BE49-F238E27FC236}">
                <a16:creationId xmlns:a16="http://schemas.microsoft.com/office/drawing/2014/main" id="{30F12BD2-34B2-2E31-83E0-67C998EA4C7A}"/>
              </a:ext>
            </a:extLst>
          </p:cNvPr>
          <p:cNvSpPr txBox="1">
            <a:spLocks/>
          </p:cNvSpPr>
          <p:nvPr/>
        </p:nvSpPr>
        <p:spPr>
          <a:xfrm>
            <a:off x="395536" y="981864"/>
            <a:ext cx="11560244" cy="122413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The XSL and XML editor also have auto-complete for tags.</a:t>
            </a:r>
          </a:p>
          <a:p>
            <a:pPr>
              <a:lnSpc>
                <a:spcPct val="90000"/>
              </a:lnSpc>
            </a:pPr>
            <a:r>
              <a:rPr lang="en-US" dirty="0"/>
              <a:t>For example, if in XSL the user types '&lt;center&gt;' it adds '&lt;/center&gt;' ?</a:t>
            </a:r>
          </a:p>
          <a:p>
            <a:pPr>
              <a:lnSpc>
                <a:spcPct val="90000"/>
              </a:lnSpc>
            </a:pPr>
            <a:endParaRPr lang="en-US" dirty="0"/>
          </a:p>
        </p:txBody>
      </p:sp>
      <p:sp>
        <p:nvSpPr>
          <p:cNvPr id="11" name="TextBox 10">
            <a:extLst>
              <a:ext uri="{FF2B5EF4-FFF2-40B4-BE49-F238E27FC236}">
                <a16:creationId xmlns:a16="http://schemas.microsoft.com/office/drawing/2014/main" id="{2AE4CF23-C4F7-8F4E-6B18-C1203ED0A99C}"/>
              </a:ext>
            </a:extLst>
          </p:cNvPr>
          <p:cNvSpPr txBox="1"/>
          <p:nvPr/>
        </p:nvSpPr>
        <p:spPr>
          <a:xfrm>
            <a:off x="1331640" y="1809815"/>
            <a:ext cx="3384376" cy="307777"/>
          </a:xfrm>
          <a:prstGeom prst="rect">
            <a:avLst/>
          </a:prstGeom>
          <a:solidFill>
            <a:srgbClr val="FFFF00"/>
          </a:solidFill>
          <a:ln>
            <a:solidFill>
              <a:schemeClr val="tx1"/>
            </a:solidFill>
          </a:ln>
        </p:spPr>
        <p:txBody>
          <a:bodyPr wrap="square" rtlCol="0">
            <a:spAutoFit/>
          </a:bodyPr>
          <a:lstStyle/>
          <a:p>
            <a:r>
              <a:rPr lang="en-US" sz="1400" dirty="0"/>
              <a:t>Staff user typed &lt;font color="red" size="5"&gt;</a:t>
            </a:r>
          </a:p>
        </p:txBody>
      </p:sp>
      <p:sp>
        <p:nvSpPr>
          <p:cNvPr id="12" name="TextBox 11">
            <a:extLst>
              <a:ext uri="{FF2B5EF4-FFF2-40B4-BE49-F238E27FC236}">
                <a16:creationId xmlns:a16="http://schemas.microsoft.com/office/drawing/2014/main" id="{958FE77F-576A-F8F9-DA0B-9135D7140BA2}"/>
              </a:ext>
            </a:extLst>
          </p:cNvPr>
          <p:cNvSpPr txBox="1"/>
          <p:nvPr/>
        </p:nvSpPr>
        <p:spPr>
          <a:xfrm>
            <a:off x="1330504" y="5563852"/>
            <a:ext cx="3744416" cy="307777"/>
          </a:xfrm>
          <a:prstGeom prst="rect">
            <a:avLst/>
          </a:prstGeom>
          <a:solidFill>
            <a:srgbClr val="FFFF00"/>
          </a:solidFill>
          <a:ln>
            <a:solidFill>
              <a:schemeClr val="tx1"/>
            </a:solidFill>
          </a:ln>
        </p:spPr>
        <p:txBody>
          <a:bodyPr wrap="square" rtlCol="0">
            <a:spAutoFit/>
          </a:bodyPr>
          <a:lstStyle/>
          <a:p>
            <a:r>
              <a:rPr lang="en-US" sz="1400" dirty="0"/>
              <a:t>The closing tag &lt;/font&gt; was automatically added</a:t>
            </a:r>
          </a:p>
        </p:txBody>
      </p:sp>
      <p:cxnSp>
        <p:nvCxnSpPr>
          <p:cNvPr id="13" name="Straight Arrow Connector 12">
            <a:extLst>
              <a:ext uri="{FF2B5EF4-FFF2-40B4-BE49-F238E27FC236}">
                <a16:creationId xmlns:a16="http://schemas.microsoft.com/office/drawing/2014/main" id="{2F2514CC-9077-21E9-ED93-25FBC84F332E}"/>
              </a:ext>
            </a:extLst>
          </p:cNvPr>
          <p:cNvCxnSpPr>
            <a:cxnSpLocks/>
          </p:cNvCxnSpPr>
          <p:nvPr/>
        </p:nvCxnSpPr>
        <p:spPr>
          <a:xfrm>
            <a:off x="2987824" y="2130812"/>
            <a:ext cx="1001246" cy="1563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9EF78E8-DBD8-0BEF-62EC-BD76A584322C}"/>
              </a:ext>
            </a:extLst>
          </p:cNvPr>
          <p:cNvCxnSpPr>
            <a:cxnSpLocks/>
          </p:cNvCxnSpPr>
          <p:nvPr/>
        </p:nvCxnSpPr>
        <p:spPr>
          <a:xfrm flipV="1">
            <a:off x="4400550" y="3999553"/>
            <a:ext cx="970414" cy="1559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11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The XML Editor</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43</a:t>
            </a:fld>
            <a:endParaRPr lang="en-GB" dirty="0"/>
          </a:p>
        </p:txBody>
      </p:sp>
    </p:spTree>
    <p:extLst>
      <p:ext uri="{BB962C8B-B14F-4D97-AF65-F5344CB8AC3E}">
        <p14:creationId xmlns:p14="http://schemas.microsoft.com/office/powerpoint/2010/main" val="1895710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44</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30634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The XML determines the data of the letter. </a:t>
            </a:r>
          </a:p>
          <a:p>
            <a:pPr>
              <a:lnSpc>
                <a:spcPct val="90000"/>
              </a:lnSpc>
            </a:pPr>
            <a:r>
              <a:rPr lang="en-US" dirty="0"/>
              <a:t>The XML is based on an actual letter already sent to a user. </a:t>
            </a:r>
          </a:p>
          <a:p>
            <a:pPr>
              <a:lnSpc>
                <a:spcPct val="90000"/>
              </a:lnSpc>
            </a:pPr>
            <a:r>
              <a:rPr lang="en-US" dirty="0"/>
              <a:t>For example, in the case of the borrowing activity letter it will include the name and address of the patron and the items which are on loan to the user.</a:t>
            </a:r>
          </a:p>
          <a:p>
            <a:pPr>
              <a:lnSpc>
                <a:spcPct val="90000"/>
              </a:lnSpc>
            </a:pPr>
            <a:r>
              <a:rPr lang="en-US" dirty="0"/>
              <a:t>When the user edits the XML the Preview pane is updated according to the changes in the XML.  </a:t>
            </a:r>
          </a:p>
          <a:p>
            <a:pPr>
              <a:lnSpc>
                <a:spcPct val="90000"/>
              </a:lnSpc>
            </a:pPr>
            <a:r>
              <a:rPr lang="en-US" dirty="0"/>
              <a:t>This is the case even before saving the XML.</a:t>
            </a:r>
          </a:p>
          <a:p>
            <a:pPr>
              <a:lnSpc>
                <a:spcPct val="90000"/>
              </a:lnSpc>
            </a:pPr>
            <a:r>
              <a:rPr lang="en-US" dirty="0"/>
              <a:t>This allows users to see what the changes would look like in a letter without yet saving the changes.</a:t>
            </a:r>
          </a:p>
          <a:p>
            <a:endParaRPr lang="en-US" dirty="0"/>
          </a:p>
          <a:p>
            <a:endParaRPr lang="en-US" dirty="0"/>
          </a:p>
        </p:txBody>
      </p:sp>
    </p:spTree>
    <p:extLst>
      <p:ext uri="{BB962C8B-B14F-4D97-AF65-F5344CB8AC3E}">
        <p14:creationId xmlns:p14="http://schemas.microsoft.com/office/powerpoint/2010/main" val="1936141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45</a:t>
            </a:fld>
            <a:endParaRPr lang="en-GB"/>
          </a:p>
        </p:txBody>
      </p:sp>
      <p:sp>
        <p:nvSpPr>
          <p:cNvPr id="7" name="TextBox 6">
            <a:extLst>
              <a:ext uri="{FF2B5EF4-FFF2-40B4-BE49-F238E27FC236}">
                <a16:creationId xmlns:a16="http://schemas.microsoft.com/office/drawing/2014/main" id="{3035E375-2838-6891-8ABF-121A67E67C8E}"/>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45588DCA-5678-3FD8-88AE-5B0895AF76EC}"/>
              </a:ext>
            </a:extLst>
          </p:cNvPr>
          <p:cNvPicPr>
            <a:picLocks noChangeAspect="1"/>
          </p:cNvPicPr>
          <p:nvPr/>
        </p:nvPicPr>
        <p:blipFill>
          <a:blip r:embed="rId2"/>
          <a:stretch>
            <a:fillRect/>
          </a:stretch>
        </p:blipFill>
        <p:spPr>
          <a:xfrm>
            <a:off x="1506694" y="952010"/>
            <a:ext cx="9902512" cy="5227396"/>
          </a:xfrm>
          <a:prstGeom prst="rect">
            <a:avLst/>
          </a:prstGeom>
          <a:ln>
            <a:solidFill>
              <a:schemeClr val="tx1"/>
            </a:solidFill>
          </a:ln>
        </p:spPr>
      </p:pic>
      <p:sp>
        <p:nvSpPr>
          <p:cNvPr id="3" name="TextBox 2">
            <a:extLst>
              <a:ext uri="{FF2B5EF4-FFF2-40B4-BE49-F238E27FC236}">
                <a16:creationId xmlns:a16="http://schemas.microsoft.com/office/drawing/2014/main" id="{154283E7-9DF0-B864-CD3E-9512BFFA0FAF}"/>
              </a:ext>
            </a:extLst>
          </p:cNvPr>
          <p:cNvSpPr txBox="1"/>
          <p:nvPr/>
        </p:nvSpPr>
        <p:spPr>
          <a:xfrm>
            <a:off x="3552026" y="3988744"/>
            <a:ext cx="1885194" cy="369332"/>
          </a:xfrm>
          <a:prstGeom prst="rect">
            <a:avLst/>
          </a:prstGeom>
          <a:solidFill>
            <a:srgbClr val="FFFF00"/>
          </a:solidFill>
          <a:ln>
            <a:solidFill>
              <a:schemeClr val="tx1"/>
            </a:solidFill>
          </a:ln>
        </p:spPr>
        <p:txBody>
          <a:bodyPr wrap="square" rtlCol="0">
            <a:spAutoFit/>
          </a:bodyPr>
          <a:lstStyle/>
          <a:p>
            <a:r>
              <a:rPr lang="en-US" dirty="0"/>
              <a:t>The XML Editor</a:t>
            </a:r>
          </a:p>
        </p:txBody>
      </p:sp>
      <p:sp>
        <p:nvSpPr>
          <p:cNvPr id="6" name="Rectangle 5">
            <a:extLst>
              <a:ext uri="{FF2B5EF4-FFF2-40B4-BE49-F238E27FC236}">
                <a16:creationId xmlns:a16="http://schemas.microsoft.com/office/drawing/2014/main" id="{13EDB994-0692-3DF2-D9CF-F616BD41C63B}"/>
              </a:ext>
            </a:extLst>
          </p:cNvPr>
          <p:cNvSpPr/>
          <p:nvPr/>
        </p:nvSpPr>
        <p:spPr>
          <a:xfrm>
            <a:off x="1506694" y="4418394"/>
            <a:ext cx="4951256" cy="1761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32864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AA09-FF0B-5DC4-D61B-BEEBC780823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65C5D9B-31C3-12B8-EE74-C0E4EA57251F}"/>
              </a:ext>
            </a:extLst>
          </p:cNvPr>
          <p:cNvSpPr>
            <a:spLocks noGrp="1"/>
          </p:cNvSpPr>
          <p:nvPr>
            <p:ph type="title"/>
          </p:nvPr>
        </p:nvSpPr>
        <p:spPr>
          <a:prstGeom prst="rect">
            <a:avLst/>
          </a:prstGeom>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56A915E8-3998-E652-E489-4E8764642F3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46</a:t>
            </a:fld>
            <a:endParaRPr lang="en-GB"/>
          </a:p>
        </p:txBody>
      </p:sp>
      <p:sp>
        <p:nvSpPr>
          <p:cNvPr id="7" name="TextBox 6">
            <a:extLst>
              <a:ext uri="{FF2B5EF4-FFF2-40B4-BE49-F238E27FC236}">
                <a16:creationId xmlns:a16="http://schemas.microsoft.com/office/drawing/2014/main" id="{F500F119-0D7E-82E6-1D3C-14E0386A4518}"/>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40B45027-1C77-FDFC-ACA6-98B12CBBC196}"/>
              </a:ext>
            </a:extLst>
          </p:cNvPr>
          <p:cNvSpPr txBox="1"/>
          <p:nvPr/>
        </p:nvSpPr>
        <p:spPr>
          <a:xfrm>
            <a:off x="365688" y="1131352"/>
            <a:ext cx="11421604" cy="2034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After editing the XML users may</a:t>
            </a:r>
          </a:p>
          <a:p>
            <a:pPr lvl="1">
              <a:lnSpc>
                <a:spcPct val="90000"/>
              </a:lnSpc>
            </a:pPr>
            <a:r>
              <a:rPr lang="en-US" sz="1800" dirty="0"/>
              <a:t>Save the changes</a:t>
            </a:r>
          </a:p>
          <a:p>
            <a:pPr lvl="1">
              <a:lnSpc>
                <a:spcPct val="90000"/>
              </a:lnSpc>
            </a:pPr>
            <a:r>
              <a:rPr lang="en-US" sz="1800" dirty="0"/>
              <a:t>Restore the XML to its original state (the default version of the XML)</a:t>
            </a:r>
          </a:p>
          <a:p>
            <a:pPr>
              <a:lnSpc>
                <a:spcPct val="90000"/>
              </a:lnSpc>
            </a:pPr>
            <a:r>
              <a:rPr lang="en-US" dirty="0"/>
              <a:t>Additionally, users may</a:t>
            </a:r>
          </a:p>
          <a:p>
            <a:pPr lvl="1">
              <a:lnSpc>
                <a:spcPct val="90000"/>
              </a:lnSpc>
            </a:pPr>
            <a:r>
              <a:rPr lang="en-US" sz="1800" dirty="0"/>
              <a:t>View the XML in full screen mode</a:t>
            </a:r>
          </a:p>
        </p:txBody>
      </p:sp>
    </p:spTree>
    <p:extLst>
      <p:ext uri="{BB962C8B-B14F-4D97-AF65-F5344CB8AC3E}">
        <p14:creationId xmlns:p14="http://schemas.microsoft.com/office/powerpoint/2010/main" val="102629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47</a:t>
            </a:fld>
            <a:endParaRPr lang="en-GB"/>
          </a:p>
        </p:txBody>
      </p:sp>
      <p:pic>
        <p:nvPicPr>
          <p:cNvPr id="2" name="Picture 1">
            <a:extLst>
              <a:ext uri="{FF2B5EF4-FFF2-40B4-BE49-F238E27FC236}">
                <a16:creationId xmlns:a16="http://schemas.microsoft.com/office/drawing/2014/main" id="{24FCE5A4-A27C-0D16-5FF2-E418773282E6}"/>
              </a:ext>
            </a:extLst>
          </p:cNvPr>
          <p:cNvPicPr>
            <a:picLocks noChangeAspect="1"/>
          </p:cNvPicPr>
          <p:nvPr/>
        </p:nvPicPr>
        <p:blipFill>
          <a:blip r:embed="rId2"/>
          <a:stretch>
            <a:fillRect/>
          </a:stretch>
        </p:blipFill>
        <p:spPr>
          <a:xfrm>
            <a:off x="414337" y="1476374"/>
            <a:ext cx="11576379" cy="3049905"/>
          </a:xfrm>
          <a:prstGeom prst="rect">
            <a:avLst/>
          </a:prstGeom>
          <a:ln>
            <a:solidFill>
              <a:schemeClr val="tx1"/>
            </a:solidFill>
          </a:ln>
        </p:spPr>
      </p:pic>
      <p:sp>
        <p:nvSpPr>
          <p:cNvPr id="3" name="TextBox 2">
            <a:extLst>
              <a:ext uri="{FF2B5EF4-FFF2-40B4-BE49-F238E27FC236}">
                <a16:creationId xmlns:a16="http://schemas.microsoft.com/office/drawing/2014/main" id="{96D06C7A-125D-5A19-017C-FC4BC71E7511}"/>
              </a:ext>
            </a:extLst>
          </p:cNvPr>
          <p:cNvSpPr txBox="1"/>
          <p:nvPr/>
        </p:nvSpPr>
        <p:spPr>
          <a:xfrm>
            <a:off x="4732218" y="1604788"/>
            <a:ext cx="1625475" cy="307777"/>
          </a:xfrm>
          <a:prstGeom prst="rect">
            <a:avLst/>
          </a:prstGeom>
          <a:solidFill>
            <a:srgbClr val="FFFF00"/>
          </a:solidFill>
          <a:ln>
            <a:solidFill>
              <a:schemeClr val="tx1"/>
            </a:solidFill>
          </a:ln>
        </p:spPr>
        <p:txBody>
          <a:bodyPr wrap="square" rtlCol="0">
            <a:spAutoFit/>
          </a:bodyPr>
          <a:lstStyle/>
          <a:p>
            <a:r>
              <a:rPr lang="en-US" sz="1400" dirty="0"/>
              <a:t>Edit the XML here</a:t>
            </a:r>
          </a:p>
        </p:txBody>
      </p:sp>
      <p:sp>
        <p:nvSpPr>
          <p:cNvPr id="4" name="TextBox 3">
            <a:extLst>
              <a:ext uri="{FF2B5EF4-FFF2-40B4-BE49-F238E27FC236}">
                <a16:creationId xmlns:a16="http://schemas.microsoft.com/office/drawing/2014/main" id="{A07AE84D-3714-00C1-2613-8FFB231FD0CB}"/>
              </a:ext>
            </a:extLst>
          </p:cNvPr>
          <p:cNvSpPr txBox="1"/>
          <p:nvPr/>
        </p:nvSpPr>
        <p:spPr>
          <a:xfrm>
            <a:off x="8011149" y="792905"/>
            <a:ext cx="1715780" cy="523220"/>
          </a:xfrm>
          <a:prstGeom prst="rect">
            <a:avLst/>
          </a:prstGeom>
          <a:solidFill>
            <a:srgbClr val="FFFF00"/>
          </a:solidFill>
          <a:ln>
            <a:solidFill>
              <a:schemeClr val="tx1"/>
            </a:solidFill>
          </a:ln>
        </p:spPr>
        <p:txBody>
          <a:bodyPr wrap="square" rtlCol="0">
            <a:spAutoFit/>
          </a:bodyPr>
          <a:lstStyle/>
          <a:p>
            <a:r>
              <a:rPr lang="en-US" sz="1400" dirty="0"/>
              <a:t>Restore the XML to its original state</a:t>
            </a:r>
          </a:p>
        </p:txBody>
      </p:sp>
      <p:sp>
        <p:nvSpPr>
          <p:cNvPr id="5" name="TextBox 4">
            <a:extLst>
              <a:ext uri="{FF2B5EF4-FFF2-40B4-BE49-F238E27FC236}">
                <a16:creationId xmlns:a16="http://schemas.microsoft.com/office/drawing/2014/main" id="{5CC6343F-4F3C-9CF2-0F93-0F4EAE329FCF}"/>
              </a:ext>
            </a:extLst>
          </p:cNvPr>
          <p:cNvSpPr txBox="1"/>
          <p:nvPr/>
        </p:nvSpPr>
        <p:spPr>
          <a:xfrm>
            <a:off x="6648735" y="3105861"/>
            <a:ext cx="1806084" cy="523220"/>
          </a:xfrm>
          <a:prstGeom prst="rect">
            <a:avLst/>
          </a:prstGeom>
          <a:solidFill>
            <a:srgbClr val="FFFF00"/>
          </a:solidFill>
          <a:ln>
            <a:solidFill>
              <a:schemeClr val="tx1"/>
            </a:solidFill>
          </a:ln>
        </p:spPr>
        <p:txBody>
          <a:bodyPr wrap="square" rtlCol="0">
            <a:spAutoFit/>
          </a:bodyPr>
          <a:lstStyle/>
          <a:p>
            <a:r>
              <a:rPr lang="en-US" sz="1400" dirty="0"/>
              <a:t>Download the XML to the PC</a:t>
            </a:r>
          </a:p>
        </p:txBody>
      </p:sp>
      <p:sp>
        <p:nvSpPr>
          <p:cNvPr id="6" name="TextBox 5">
            <a:extLst>
              <a:ext uri="{FF2B5EF4-FFF2-40B4-BE49-F238E27FC236}">
                <a16:creationId xmlns:a16="http://schemas.microsoft.com/office/drawing/2014/main" id="{56774282-94EB-E013-2D27-4DB87132177F}"/>
              </a:ext>
            </a:extLst>
          </p:cNvPr>
          <p:cNvSpPr txBox="1"/>
          <p:nvPr/>
        </p:nvSpPr>
        <p:spPr>
          <a:xfrm>
            <a:off x="9020215" y="3091306"/>
            <a:ext cx="1806084" cy="523220"/>
          </a:xfrm>
          <a:prstGeom prst="rect">
            <a:avLst/>
          </a:prstGeom>
          <a:solidFill>
            <a:srgbClr val="FFFF00"/>
          </a:solidFill>
          <a:ln>
            <a:solidFill>
              <a:schemeClr val="tx1"/>
            </a:solidFill>
          </a:ln>
        </p:spPr>
        <p:txBody>
          <a:bodyPr wrap="square" rtlCol="0">
            <a:spAutoFit/>
          </a:bodyPr>
          <a:lstStyle/>
          <a:p>
            <a:r>
              <a:rPr lang="en-US" sz="1400" dirty="0"/>
              <a:t>Save changes made to the XML</a:t>
            </a:r>
          </a:p>
        </p:txBody>
      </p:sp>
      <p:cxnSp>
        <p:nvCxnSpPr>
          <p:cNvPr id="11" name="Straight Connector 10">
            <a:extLst>
              <a:ext uri="{FF2B5EF4-FFF2-40B4-BE49-F238E27FC236}">
                <a16:creationId xmlns:a16="http://schemas.microsoft.com/office/drawing/2014/main" id="{28956B56-DC86-15D0-F529-19635AB4D8C3}"/>
              </a:ext>
            </a:extLst>
          </p:cNvPr>
          <p:cNvCxnSpPr>
            <a:cxnSpLocks/>
          </p:cNvCxnSpPr>
          <p:nvPr/>
        </p:nvCxnSpPr>
        <p:spPr>
          <a:xfrm>
            <a:off x="9726930" y="993221"/>
            <a:ext cx="1275028" cy="38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D7A5B7-26E5-B8E2-69DD-56E1A33744D4}"/>
              </a:ext>
            </a:extLst>
          </p:cNvPr>
          <p:cNvCxnSpPr>
            <a:cxnSpLocks/>
          </p:cNvCxnSpPr>
          <p:nvPr/>
        </p:nvCxnSpPr>
        <p:spPr>
          <a:xfrm>
            <a:off x="11001958" y="996648"/>
            <a:ext cx="0" cy="64243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997621-FFC9-6EBF-18B9-F04206FE80FC}"/>
              </a:ext>
            </a:extLst>
          </p:cNvPr>
          <p:cNvCxnSpPr>
            <a:cxnSpLocks/>
          </p:cNvCxnSpPr>
          <p:nvPr/>
        </p:nvCxnSpPr>
        <p:spPr>
          <a:xfrm flipV="1">
            <a:off x="8240022" y="1882206"/>
            <a:ext cx="965088" cy="120910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F1F145-075C-7F94-D1C0-7B2B57452779}"/>
              </a:ext>
            </a:extLst>
          </p:cNvPr>
          <p:cNvCxnSpPr>
            <a:cxnSpLocks/>
          </p:cNvCxnSpPr>
          <p:nvPr/>
        </p:nvCxnSpPr>
        <p:spPr>
          <a:xfrm flipV="1">
            <a:off x="9726930" y="1908810"/>
            <a:ext cx="502920" cy="109206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070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48</a:t>
            </a:fld>
            <a:endParaRPr lang="en-GB"/>
          </a:p>
        </p:txBody>
      </p:sp>
      <p:pic>
        <p:nvPicPr>
          <p:cNvPr id="2" name="Picture 1">
            <a:extLst>
              <a:ext uri="{FF2B5EF4-FFF2-40B4-BE49-F238E27FC236}">
                <a16:creationId xmlns:a16="http://schemas.microsoft.com/office/drawing/2014/main" id="{C0EB31EC-F34D-59E3-20B5-A9B424F16041}"/>
              </a:ext>
            </a:extLst>
          </p:cNvPr>
          <p:cNvPicPr>
            <a:picLocks noChangeAspect="1"/>
          </p:cNvPicPr>
          <p:nvPr/>
        </p:nvPicPr>
        <p:blipFill>
          <a:blip r:embed="rId2"/>
          <a:stretch>
            <a:fillRect/>
          </a:stretch>
        </p:blipFill>
        <p:spPr>
          <a:xfrm>
            <a:off x="256047" y="1200690"/>
            <a:ext cx="11679906" cy="4845779"/>
          </a:xfrm>
          <a:prstGeom prst="rect">
            <a:avLst/>
          </a:prstGeom>
          <a:ln>
            <a:solidFill>
              <a:schemeClr val="tx1"/>
            </a:solidFill>
          </a:ln>
        </p:spPr>
      </p:pic>
      <p:sp>
        <p:nvSpPr>
          <p:cNvPr id="5" name="TextBox 4">
            <a:extLst>
              <a:ext uri="{FF2B5EF4-FFF2-40B4-BE49-F238E27FC236}">
                <a16:creationId xmlns:a16="http://schemas.microsoft.com/office/drawing/2014/main" id="{5E2C740E-A9C7-3729-96BD-8F4098AFD8B2}"/>
              </a:ext>
            </a:extLst>
          </p:cNvPr>
          <p:cNvSpPr txBox="1"/>
          <p:nvPr/>
        </p:nvSpPr>
        <p:spPr>
          <a:xfrm>
            <a:off x="2019734" y="1861964"/>
            <a:ext cx="3260297" cy="1384995"/>
          </a:xfrm>
          <a:prstGeom prst="rect">
            <a:avLst/>
          </a:prstGeom>
          <a:solidFill>
            <a:srgbClr val="FFFF00"/>
          </a:solidFill>
          <a:ln>
            <a:solidFill>
              <a:schemeClr val="tx1"/>
            </a:solidFill>
          </a:ln>
        </p:spPr>
        <p:txBody>
          <a:bodyPr wrap="square" rtlCol="0">
            <a:spAutoFit/>
          </a:bodyPr>
          <a:lstStyle/>
          <a:p>
            <a:r>
              <a:rPr lang="en-US" sz="1400" dirty="0"/>
              <a:t>We will now edit the title of the item on loan in the XML.  We will change the language to check how it will appear in the letter, and be able to see the change immediately before saving the letter</a:t>
            </a:r>
          </a:p>
        </p:txBody>
      </p:sp>
      <p:sp>
        <p:nvSpPr>
          <p:cNvPr id="12" name="Rectangle 11">
            <a:extLst>
              <a:ext uri="{FF2B5EF4-FFF2-40B4-BE49-F238E27FC236}">
                <a16:creationId xmlns:a16="http://schemas.microsoft.com/office/drawing/2014/main" id="{95B75DCB-D5BF-8864-F7F4-5E371A4CBE68}"/>
              </a:ext>
            </a:extLst>
          </p:cNvPr>
          <p:cNvSpPr/>
          <p:nvPr/>
        </p:nvSpPr>
        <p:spPr>
          <a:xfrm>
            <a:off x="365688" y="5239686"/>
            <a:ext cx="2891862" cy="281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44120937-5FD4-D515-18E3-BC9B7D6C44BA}"/>
              </a:ext>
            </a:extLst>
          </p:cNvPr>
          <p:cNvSpPr/>
          <p:nvPr/>
        </p:nvSpPr>
        <p:spPr>
          <a:xfrm>
            <a:off x="6217920" y="4175676"/>
            <a:ext cx="2470430" cy="362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401998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1831D-4B94-DA32-51A7-9F443A59872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E7D6D99-DFC3-3529-E23D-0669E8C54EE7}"/>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4CBD165C-8921-C9AF-E24D-B61FDC66A51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49</a:t>
            </a:fld>
            <a:endParaRPr lang="en-GB"/>
          </a:p>
        </p:txBody>
      </p:sp>
      <p:sp>
        <p:nvSpPr>
          <p:cNvPr id="2" name="Content Placeholder 5">
            <a:extLst>
              <a:ext uri="{FF2B5EF4-FFF2-40B4-BE49-F238E27FC236}">
                <a16:creationId xmlns:a16="http://schemas.microsoft.com/office/drawing/2014/main" id="{62D767AF-3FCE-EB9F-5EDC-ADFF97CE81F9}"/>
              </a:ext>
            </a:extLst>
          </p:cNvPr>
          <p:cNvSpPr txBox="1">
            <a:spLocks/>
          </p:cNvSpPr>
          <p:nvPr/>
        </p:nvSpPr>
        <p:spPr>
          <a:xfrm>
            <a:off x="395536" y="1096164"/>
            <a:ext cx="11594534" cy="4320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As an example, we will change this</a:t>
            </a:r>
          </a:p>
          <a:p>
            <a:pPr>
              <a:lnSpc>
                <a:spcPct val="90000"/>
              </a:lnSpc>
            </a:pPr>
            <a:endParaRPr lang="en-US" dirty="0"/>
          </a:p>
        </p:txBody>
      </p:sp>
      <p:sp>
        <p:nvSpPr>
          <p:cNvPr id="4" name="Content Placeholder 5">
            <a:extLst>
              <a:ext uri="{FF2B5EF4-FFF2-40B4-BE49-F238E27FC236}">
                <a16:creationId xmlns:a16="http://schemas.microsoft.com/office/drawing/2014/main" id="{2C29F12A-10D1-6417-1E05-EFA034CA473A}"/>
              </a:ext>
            </a:extLst>
          </p:cNvPr>
          <p:cNvSpPr txBox="1">
            <a:spLocks/>
          </p:cNvSpPr>
          <p:nvPr/>
        </p:nvSpPr>
        <p:spPr>
          <a:xfrm>
            <a:off x="359532" y="3486150"/>
            <a:ext cx="11630538" cy="432048"/>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 this</a:t>
            </a:r>
          </a:p>
          <a:p>
            <a:endParaRPr lang="en-US" dirty="0"/>
          </a:p>
        </p:txBody>
      </p:sp>
      <p:sp>
        <p:nvSpPr>
          <p:cNvPr id="6" name="TextBox 5">
            <a:extLst>
              <a:ext uri="{FF2B5EF4-FFF2-40B4-BE49-F238E27FC236}">
                <a16:creationId xmlns:a16="http://schemas.microsoft.com/office/drawing/2014/main" id="{6F48E3F9-CBE2-DD95-58B1-076EFBB05A19}"/>
              </a:ext>
            </a:extLst>
          </p:cNvPr>
          <p:cNvSpPr txBox="1"/>
          <p:nvPr/>
        </p:nvSpPr>
        <p:spPr>
          <a:xfrm>
            <a:off x="395536" y="1528212"/>
            <a:ext cx="8568952" cy="1815882"/>
          </a:xfrm>
          <a:prstGeom prst="rect">
            <a:avLst/>
          </a:prstGeom>
          <a:noFill/>
          <a:ln>
            <a:solidFill>
              <a:schemeClr val="tx1"/>
            </a:solidFill>
          </a:ln>
        </p:spPr>
        <p:txBody>
          <a:bodyPr wrap="square" rtlCol="0">
            <a:spAutoFit/>
          </a:bodyPr>
          <a:lstStyle/>
          <a:p>
            <a:r>
              <a:rPr lang="en-US" sz="1600" dirty="0"/>
              <a:t>&lt;</a:t>
            </a:r>
            <a:r>
              <a:rPr lang="en-US" sz="1600" dirty="0" err="1"/>
              <a:t>shortened_due_date_reason</a:t>
            </a:r>
            <a:r>
              <a:rPr lang="en-US" sz="1600" dirty="0"/>
              <a:t>&gt;&lt;/</a:t>
            </a:r>
            <a:r>
              <a:rPr lang="en-US" sz="1600" dirty="0" err="1"/>
              <a:t>shortened_due_date_reason</a:t>
            </a:r>
            <a:r>
              <a:rPr lang="en-US" sz="1600" dirty="0"/>
              <a:t>&gt;</a:t>
            </a:r>
          </a:p>
          <a:p>
            <a:r>
              <a:rPr lang="en-US" sz="1600" dirty="0"/>
              <a:t>&lt;</a:t>
            </a:r>
            <a:r>
              <a:rPr lang="en-US" sz="1600" dirty="0" err="1"/>
              <a:t>source_institution_id</a:t>
            </a:r>
            <a:r>
              <a:rPr lang="en-US" sz="1600" dirty="0"/>
              <a:t>&gt;&lt;/</a:t>
            </a:r>
            <a:r>
              <a:rPr lang="en-US" sz="1600" dirty="0" err="1"/>
              <a:t>source_institution_id</a:t>
            </a:r>
            <a:r>
              <a:rPr lang="en-US" sz="1600" dirty="0"/>
              <a:t>&gt;</a:t>
            </a:r>
          </a:p>
          <a:p>
            <a:r>
              <a:rPr lang="en-US" sz="1600" dirty="0"/>
              <a:t>&lt;</a:t>
            </a:r>
            <a:r>
              <a:rPr lang="en-US" sz="1600" dirty="0" err="1"/>
              <a:t>source_institution_name</a:t>
            </a:r>
            <a:r>
              <a:rPr lang="en-US" sz="1600" dirty="0"/>
              <a:t>&gt;&lt;/</a:t>
            </a:r>
            <a:r>
              <a:rPr lang="en-US" sz="1600" dirty="0" err="1"/>
              <a:t>source_institution_name</a:t>
            </a:r>
            <a:r>
              <a:rPr lang="en-US" sz="1600" dirty="0"/>
              <a:t>&gt;</a:t>
            </a:r>
          </a:p>
          <a:p>
            <a:r>
              <a:rPr lang="en-US" sz="1600" dirty="0"/>
              <a:t>&lt;title&gt;</a:t>
            </a:r>
            <a:r>
              <a:rPr lang="ja-JP" altLang="en-US" sz="1600" dirty="0">
                <a:highlight>
                  <a:srgbClr val="FFFF00"/>
                </a:highlight>
              </a:rPr>
              <a:t>婀麗紗的日記 </a:t>
            </a:r>
            <a:r>
              <a:rPr lang="en-US" altLang="ja-JP" sz="1600" dirty="0">
                <a:highlight>
                  <a:srgbClr val="FFFF00"/>
                </a:highlight>
              </a:rPr>
              <a:t>/ </a:t>
            </a:r>
            <a:r>
              <a:rPr lang="ja-JP" altLang="en-US" sz="1600" dirty="0">
                <a:highlight>
                  <a:srgbClr val="FFFF00"/>
                </a:highlight>
              </a:rPr>
              <a:t>湯姆斯</a:t>
            </a:r>
            <a:r>
              <a:rPr lang="en-US" altLang="ja-JP" sz="1600" dirty="0">
                <a:highlight>
                  <a:srgbClr val="FFFF00"/>
                </a:highlight>
              </a:rPr>
              <a:t>.</a:t>
            </a:r>
            <a:r>
              <a:rPr lang="ja-JP" altLang="en-US" sz="1600" dirty="0">
                <a:highlight>
                  <a:srgbClr val="FFFF00"/>
                </a:highlight>
              </a:rPr>
              <a:t>哈代著 </a:t>
            </a:r>
            <a:r>
              <a:rPr lang="en-US" altLang="ja-JP" sz="1600" dirty="0">
                <a:highlight>
                  <a:srgbClr val="FFFF00"/>
                </a:highlight>
              </a:rPr>
              <a:t>; </a:t>
            </a:r>
            <a:r>
              <a:rPr lang="ja-JP" altLang="en-US" sz="1600" dirty="0">
                <a:highlight>
                  <a:srgbClr val="FFFF00"/>
                </a:highlight>
              </a:rPr>
              <a:t>楊杏芬譯</a:t>
            </a:r>
            <a:r>
              <a:rPr lang="en-US" altLang="ja-JP" sz="1600" dirty="0"/>
              <a:t>&lt;/</a:t>
            </a:r>
            <a:r>
              <a:rPr lang="en-US" sz="1600" dirty="0"/>
              <a:t>title&gt;</a:t>
            </a:r>
          </a:p>
          <a:p>
            <a:r>
              <a:rPr lang="en-US" sz="1600" dirty="0"/>
              <a:t>&lt;user&gt;&lt;/user&gt;</a:t>
            </a:r>
          </a:p>
          <a:p>
            <a:r>
              <a:rPr lang="en-US" sz="1600" dirty="0"/>
              <a:t>&lt;</a:t>
            </a:r>
            <a:r>
              <a:rPr lang="en-US" sz="1600" dirty="0" err="1"/>
              <a:t>user_expired</a:t>
            </a:r>
            <a:r>
              <a:rPr lang="en-US" sz="1600" dirty="0"/>
              <a:t>&gt;false&lt;/</a:t>
            </a:r>
            <a:r>
              <a:rPr lang="en-US" sz="1600" dirty="0" err="1"/>
              <a:t>user_expired</a:t>
            </a:r>
            <a:r>
              <a:rPr lang="en-US" sz="1600" dirty="0"/>
              <a:t>&gt;</a:t>
            </a:r>
          </a:p>
          <a:p>
            <a:r>
              <a:rPr lang="en-US" sz="1600" dirty="0"/>
              <a:t>&lt;</a:t>
            </a:r>
            <a:r>
              <a:rPr lang="en-US" sz="1600" dirty="0" err="1"/>
              <a:t>user_group</a:t>
            </a:r>
            <a:r>
              <a:rPr lang="en-US" sz="1600" dirty="0"/>
              <a:t>&gt;STUDENT_GRADUATE&lt;/</a:t>
            </a:r>
            <a:r>
              <a:rPr lang="en-US" sz="1600" dirty="0" err="1"/>
              <a:t>user_group</a:t>
            </a:r>
            <a:r>
              <a:rPr lang="en-US" sz="1600" dirty="0"/>
              <a:t>&gt;</a:t>
            </a:r>
          </a:p>
        </p:txBody>
      </p:sp>
      <p:sp>
        <p:nvSpPr>
          <p:cNvPr id="11" name="TextBox 10">
            <a:extLst>
              <a:ext uri="{FF2B5EF4-FFF2-40B4-BE49-F238E27FC236}">
                <a16:creationId xmlns:a16="http://schemas.microsoft.com/office/drawing/2014/main" id="{361659EC-F065-CB0B-D4E1-286BCAFE89EB}"/>
              </a:ext>
            </a:extLst>
          </p:cNvPr>
          <p:cNvSpPr txBox="1"/>
          <p:nvPr/>
        </p:nvSpPr>
        <p:spPr>
          <a:xfrm>
            <a:off x="359532" y="4095665"/>
            <a:ext cx="8568952" cy="1815882"/>
          </a:xfrm>
          <a:prstGeom prst="rect">
            <a:avLst/>
          </a:prstGeom>
          <a:noFill/>
          <a:ln>
            <a:solidFill>
              <a:schemeClr val="tx1"/>
            </a:solidFill>
          </a:ln>
        </p:spPr>
        <p:txBody>
          <a:bodyPr wrap="square" rtlCol="0">
            <a:spAutoFit/>
          </a:bodyPr>
          <a:lstStyle/>
          <a:p>
            <a:r>
              <a:rPr lang="en-US" sz="1600" dirty="0"/>
              <a:t>&lt;</a:t>
            </a:r>
            <a:r>
              <a:rPr lang="en-US" sz="1600" dirty="0" err="1"/>
              <a:t>shortened_due_date_reason</a:t>
            </a:r>
            <a:r>
              <a:rPr lang="en-US" sz="1600" dirty="0"/>
              <a:t>&gt;&lt;/</a:t>
            </a:r>
            <a:r>
              <a:rPr lang="en-US" sz="1600" dirty="0" err="1"/>
              <a:t>shortened_due_date_reason</a:t>
            </a:r>
            <a:r>
              <a:rPr lang="en-US" sz="1600" dirty="0"/>
              <a:t>&gt;</a:t>
            </a:r>
          </a:p>
          <a:p>
            <a:r>
              <a:rPr lang="en-US" sz="1600" dirty="0"/>
              <a:t>&lt;</a:t>
            </a:r>
            <a:r>
              <a:rPr lang="en-US" sz="1600" dirty="0" err="1"/>
              <a:t>source_institution_id</a:t>
            </a:r>
            <a:r>
              <a:rPr lang="en-US" sz="1600" dirty="0"/>
              <a:t>&gt;&lt;/</a:t>
            </a:r>
            <a:r>
              <a:rPr lang="en-US" sz="1600" dirty="0" err="1"/>
              <a:t>source_institution_id</a:t>
            </a:r>
            <a:r>
              <a:rPr lang="en-US" sz="1600" dirty="0"/>
              <a:t>&gt;</a:t>
            </a:r>
          </a:p>
          <a:p>
            <a:r>
              <a:rPr lang="en-US" sz="1600" dirty="0"/>
              <a:t>&lt;</a:t>
            </a:r>
            <a:r>
              <a:rPr lang="en-US" sz="1600" dirty="0" err="1"/>
              <a:t>source_institution_name</a:t>
            </a:r>
            <a:r>
              <a:rPr lang="en-US" sz="1600" dirty="0"/>
              <a:t>&gt;&lt;/</a:t>
            </a:r>
            <a:r>
              <a:rPr lang="en-US" sz="1600" dirty="0" err="1"/>
              <a:t>source_institution_name</a:t>
            </a:r>
            <a:r>
              <a:rPr lang="en-US" sz="1600" dirty="0"/>
              <a:t>&gt;</a:t>
            </a:r>
          </a:p>
          <a:p>
            <a:r>
              <a:rPr lang="en-US" sz="1600" dirty="0"/>
              <a:t>&lt;title&gt;</a:t>
            </a:r>
            <a:r>
              <a:rPr lang="he-IL" altLang="ja-JP" sz="1600" dirty="0">
                <a:highlight>
                  <a:srgbClr val="FFFF00"/>
                </a:highlight>
              </a:rPr>
              <a:t>מבוא לספרנות</a:t>
            </a:r>
            <a:r>
              <a:rPr lang="en-US" altLang="ja-JP" sz="1600" dirty="0"/>
              <a:t>&lt;/</a:t>
            </a:r>
            <a:r>
              <a:rPr lang="en-US" sz="1600" dirty="0"/>
              <a:t>title&gt;</a:t>
            </a:r>
          </a:p>
          <a:p>
            <a:r>
              <a:rPr lang="en-US" sz="1600" dirty="0"/>
              <a:t>&lt;user&gt;&lt;/user&gt;</a:t>
            </a:r>
          </a:p>
          <a:p>
            <a:r>
              <a:rPr lang="en-US" sz="1600" dirty="0"/>
              <a:t>&lt;</a:t>
            </a:r>
            <a:r>
              <a:rPr lang="en-US" sz="1600" dirty="0" err="1"/>
              <a:t>user_expired</a:t>
            </a:r>
            <a:r>
              <a:rPr lang="en-US" sz="1600" dirty="0"/>
              <a:t>&gt;false&lt;/</a:t>
            </a:r>
            <a:r>
              <a:rPr lang="en-US" sz="1600" dirty="0" err="1"/>
              <a:t>user_expired</a:t>
            </a:r>
            <a:r>
              <a:rPr lang="en-US" sz="1600" dirty="0"/>
              <a:t>&gt;</a:t>
            </a:r>
          </a:p>
          <a:p>
            <a:r>
              <a:rPr lang="en-US" sz="1600" dirty="0"/>
              <a:t>&lt;</a:t>
            </a:r>
            <a:r>
              <a:rPr lang="en-US" sz="1600" dirty="0" err="1"/>
              <a:t>user_group</a:t>
            </a:r>
            <a:r>
              <a:rPr lang="en-US" sz="1600" dirty="0"/>
              <a:t>&gt;STUDENT_GRADUATE&lt;/</a:t>
            </a:r>
            <a:r>
              <a:rPr lang="en-US" sz="1600" dirty="0" err="1"/>
              <a:t>user_group</a:t>
            </a:r>
            <a:r>
              <a:rPr lang="en-US" sz="1600" dirty="0"/>
              <a:t>&gt;</a:t>
            </a:r>
          </a:p>
        </p:txBody>
      </p:sp>
    </p:spTree>
    <p:extLst>
      <p:ext uri="{BB962C8B-B14F-4D97-AF65-F5344CB8AC3E}">
        <p14:creationId xmlns:p14="http://schemas.microsoft.com/office/powerpoint/2010/main" val="3892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600" dirty="0"/>
              <a:t>The "Letters Configuration" page</a:t>
            </a:r>
            <a:endParaRPr lang="en-NL" sz="36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C8A9-A937-8A33-25F6-2267654F915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003337E-07DD-0299-DB8E-4AF7591814EF}"/>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0AB641E4-7C19-F9D3-2421-DD9D29B11B3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50</a:t>
            </a:fld>
            <a:endParaRPr lang="en-GB"/>
          </a:p>
        </p:txBody>
      </p:sp>
      <p:pic>
        <p:nvPicPr>
          <p:cNvPr id="2" name="Picture 1">
            <a:extLst>
              <a:ext uri="{FF2B5EF4-FFF2-40B4-BE49-F238E27FC236}">
                <a16:creationId xmlns:a16="http://schemas.microsoft.com/office/drawing/2014/main" id="{5ADAA49A-6639-888C-AD03-40E886DA19CC}"/>
              </a:ext>
            </a:extLst>
          </p:cNvPr>
          <p:cNvPicPr>
            <a:picLocks noChangeAspect="1"/>
          </p:cNvPicPr>
          <p:nvPr/>
        </p:nvPicPr>
        <p:blipFill>
          <a:blip r:embed="rId2"/>
          <a:stretch>
            <a:fillRect/>
          </a:stretch>
        </p:blipFill>
        <p:spPr>
          <a:xfrm>
            <a:off x="113668" y="1118050"/>
            <a:ext cx="11925643" cy="4748550"/>
          </a:xfrm>
          <a:prstGeom prst="rect">
            <a:avLst/>
          </a:prstGeom>
          <a:ln>
            <a:solidFill>
              <a:schemeClr val="tx1"/>
            </a:solidFill>
          </a:ln>
        </p:spPr>
      </p:pic>
      <p:sp>
        <p:nvSpPr>
          <p:cNvPr id="3" name="TextBox 2">
            <a:extLst>
              <a:ext uri="{FF2B5EF4-FFF2-40B4-BE49-F238E27FC236}">
                <a16:creationId xmlns:a16="http://schemas.microsoft.com/office/drawing/2014/main" id="{AEE7401C-D73A-DF3A-2D7D-8C7A12B7B266}"/>
              </a:ext>
            </a:extLst>
          </p:cNvPr>
          <p:cNvSpPr txBox="1"/>
          <p:nvPr/>
        </p:nvSpPr>
        <p:spPr>
          <a:xfrm>
            <a:off x="539552" y="2894489"/>
            <a:ext cx="1296144" cy="523220"/>
          </a:xfrm>
          <a:prstGeom prst="rect">
            <a:avLst/>
          </a:prstGeom>
          <a:solidFill>
            <a:srgbClr val="FFFF00"/>
          </a:solidFill>
          <a:ln>
            <a:solidFill>
              <a:schemeClr val="tx1"/>
            </a:solidFill>
          </a:ln>
        </p:spPr>
        <p:txBody>
          <a:bodyPr wrap="square" rtlCol="0">
            <a:spAutoFit/>
          </a:bodyPr>
          <a:lstStyle/>
          <a:p>
            <a:r>
              <a:rPr lang="en-US" sz="1400" dirty="0"/>
              <a:t>We changed the XML here</a:t>
            </a:r>
          </a:p>
        </p:txBody>
      </p:sp>
      <p:sp>
        <p:nvSpPr>
          <p:cNvPr id="5" name="Rectangle 4">
            <a:extLst>
              <a:ext uri="{FF2B5EF4-FFF2-40B4-BE49-F238E27FC236}">
                <a16:creationId xmlns:a16="http://schemas.microsoft.com/office/drawing/2014/main" id="{998828DC-01A4-6505-3743-FAFD4AC3CAA7}"/>
              </a:ext>
            </a:extLst>
          </p:cNvPr>
          <p:cNvSpPr/>
          <p:nvPr/>
        </p:nvSpPr>
        <p:spPr>
          <a:xfrm>
            <a:off x="439023" y="4985298"/>
            <a:ext cx="1469783" cy="272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6" name="Straight Arrow Connector 5">
            <a:extLst>
              <a:ext uri="{FF2B5EF4-FFF2-40B4-BE49-F238E27FC236}">
                <a16:creationId xmlns:a16="http://schemas.microsoft.com/office/drawing/2014/main" id="{DE8B413F-C5AE-5667-B422-A927CC18332C}"/>
              </a:ext>
            </a:extLst>
          </p:cNvPr>
          <p:cNvCxnSpPr>
            <a:cxnSpLocks/>
          </p:cNvCxnSpPr>
          <p:nvPr/>
        </p:nvCxnSpPr>
        <p:spPr>
          <a:xfrm>
            <a:off x="1115616" y="3417709"/>
            <a:ext cx="0" cy="1471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2B2C97-6944-97F8-898D-77754992158D}"/>
              </a:ext>
            </a:extLst>
          </p:cNvPr>
          <p:cNvSpPr txBox="1"/>
          <p:nvPr/>
        </p:nvSpPr>
        <p:spPr>
          <a:xfrm>
            <a:off x="6396226" y="4889541"/>
            <a:ext cx="1928871" cy="738664"/>
          </a:xfrm>
          <a:prstGeom prst="rect">
            <a:avLst/>
          </a:prstGeom>
          <a:solidFill>
            <a:srgbClr val="FFFF00"/>
          </a:solidFill>
          <a:ln>
            <a:solidFill>
              <a:schemeClr val="tx1"/>
            </a:solidFill>
          </a:ln>
        </p:spPr>
        <p:txBody>
          <a:bodyPr wrap="square" rtlCol="0">
            <a:spAutoFit/>
          </a:bodyPr>
          <a:lstStyle/>
          <a:p>
            <a:r>
              <a:rPr lang="en-US" sz="1400" dirty="0"/>
              <a:t>We immediately see the change in the preview here</a:t>
            </a:r>
          </a:p>
        </p:txBody>
      </p:sp>
      <p:sp>
        <p:nvSpPr>
          <p:cNvPr id="13" name="Rectangle 12">
            <a:extLst>
              <a:ext uri="{FF2B5EF4-FFF2-40B4-BE49-F238E27FC236}">
                <a16:creationId xmlns:a16="http://schemas.microsoft.com/office/drawing/2014/main" id="{15D32CF9-A8C2-036F-DD97-C8E18E6085C2}"/>
              </a:ext>
            </a:extLst>
          </p:cNvPr>
          <p:cNvSpPr/>
          <p:nvPr/>
        </p:nvSpPr>
        <p:spPr>
          <a:xfrm>
            <a:off x="6259066" y="4034962"/>
            <a:ext cx="770384" cy="262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cxnSp>
        <p:nvCxnSpPr>
          <p:cNvPr id="15" name="Straight Arrow Connector 14">
            <a:extLst>
              <a:ext uri="{FF2B5EF4-FFF2-40B4-BE49-F238E27FC236}">
                <a16:creationId xmlns:a16="http://schemas.microsoft.com/office/drawing/2014/main" id="{71ABDC6A-9602-9E3E-8EE4-83BB4500365A}"/>
              </a:ext>
            </a:extLst>
          </p:cNvPr>
          <p:cNvCxnSpPr>
            <a:cxnSpLocks/>
          </p:cNvCxnSpPr>
          <p:nvPr/>
        </p:nvCxnSpPr>
        <p:spPr>
          <a:xfrm flipH="1" flipV="1">
            <a:off x="6653147" y="4289314"/>
            <a:ext cx="200679" cy="600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712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7C764-A750-0096-A4DA-C5129CE60B3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95B15BE-09A4-6CF3-A65E-95E1BDF9ACCF}"/>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1FFF1DED-40E2-B6AF-CBF0-416297033EE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51</a:t>
            </a:fld>
            <a:endParaRPr lang="en-GB"/>
          </a:p>
        </p:txBody>
      </p:sp>
      <p:pic>
        <p:nvPicPr>
          <p:cNvPr id="5" name="Picture 4">
            <a:extLst>
              <a:ext uri="{FF2B5EF4-FFF2-40B4-BE49-F238E27FC236}">
                <a16:creationId xmlns:a16="http://schemas.microsoft.com/office/drawing/2014/main" id="{26E53134-BDC3-9047-859E-6158D2F99476}"/>
              </a:ext>
            </a:extLst>
          </p:cNvPr>
          <p:cNvPicPr>
            <a:picLocks noChangeAspect="1"/>
          </p:cNvPicPr>
          <p:nvPr/>
        </p:nvPicPr>
        <p:blipFill>
          <a:blip r:embed="rId2"/>
          <a:stretch>
            <a:fillRect/>
          </a:stretch>
        </p:blipFill>
        <p:spPr>
          <a:xfrm>
            <a:off x="335017" y="2213910"/>
            <a:ext cx="11521966" cy="3048000"/>
          </a:xfrm>
          <a:prstGeom prst="rect">
            <a:avLst/>
          </a:prstGeom>
          <a:ln>
            <a:solidFill>
              <a:schemeClr val="tx1"/>
            </a:solidFill>
          </a:ln>
        </p:spPr>
      </p:pic>
      <p:sp>
        <p:nvSpPr>
          <p:cNvPr id="6" name="TextBox 5">
            <a:extLst>
              <a:ext uri="{FF2B5EF4-FFF2-40B4-BE49-F238E27FC236}">
                <a16:creationId xmlns:a16="http://schemas.microsoft.com/office/drawing/2014/main" id="{A61BF4A2-0A33-6F73-4305-7D5F6DB9610F}"/>
              </a:ext>
            </a:extLst>
          </p:cNvPr>
          <p:cNvSpPr txBox="1"/>
          <p:nvPr/>
        </p:nvSpPr>
        <p:spPr>
          <a:xfrm>
            <a:off x="7624926" y="1596090"/>
            <a:ext cx="2460888" cy="307777"/>
          </a:xfrm>
          <a:prstGeom prst="rect">
            <a:avLst/>
          </a:prstGeom>
          <a:solidFill>
            <a:srgbClr val="FFFF00"/>
          </a:solidFill>
          <a:ln>
            <a:solidFill>
              <a:schemeClr val="tx1"/>
            </a:solidFill>
          </a:ln>
        </p:spPr>
        <p:txBody>
          <a:bodyPr wrap="square" rtlCol="0">
            <a:spAutoFit/>
          </a:bodyPr>
          <a:lstStyle/>
          <a:p>
            <a:r>
              <a:rPr lang="en-US" sz="1400" dirty="0"/>
              <a:t>We can save the changes</a:t>
            </a:r>
          </a:p>
        </p:txBody>
      </p:sp>
      <p:sp>
        <p:nvSpPr>
          <p:cNvPr id="11" name="Rectangle 10">
            <a:extLst>
              <a:ext uri="{FF2B5EF4-FFF2-40B4-BE49-F238E27FC236}">
                <a16:creationId xmlns:a16="http://schemas.microsoft.com/office/drawing/2014/main" id="{6D7F4936-E7E1-8675-1D24-B2DBFC85F495}"/>
              </a:ext>
            </a:extLst>
          </p:cNvPr>
          <p:cNvSpPr/>
          <p:nvPr/>
        </p:nvSpPr>
        <p:spPr>
          <a:xfrm>
            <a:off x="9770328" y="2298702"/>
            <a:ext cx="630972" cy="398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B90CFD67-91EF-38AF-8AAB-FADDD374BDF1}"/>
              </a:ext>
            </a:extLst>
          </p:cNvPr>
          <p:cNvCxnSpPr>
            <a:cxnSpLocks/>
          </p:cNvCxnSpPr>
          <p:nvPr/>
        </p:nvCxnSpPr>
        <p:spPr>
          <a:xfrm>
            <a:off x="9626312" y="1940330"/>
            <a:ext cx="288032" cy="3939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75E013E-E771-4B22-AD0B-0BC40A667E69}"/>
              </a:ext>
            </a:extLst>
          </p:cNvPr>
          <p:cNvSpPr/>
          <p:nvPr/>
        </p:nvSpPr>
        <p:spPr>
          <a:xfrm>
            <a:off x="968172" y="3422129"/>
            <a:ext cx="2746578" cy="372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218542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D9DC-FE5F-1943-E84A-65A816FD366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B86DCF9-7C15-DB28-6B3E-43D96CAB4CF3}"/>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B897C27C-C56B-6503-348D-A61FE698BAE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52</a:t>
            </a:fld>
            <a:endParaRPr lang="en-GB"/>
          </a:p>
        </p:txBody>
      </p:sp>
      <p:sp>
        <p:nvSpPr>
          <p:cNvPr id="2" name="Content Placeholder 5">
            <a:extLst>
              <a:ext uri="{FF2B5EF4-FFF2-40B4-BE49-F238E27FC236}">
                <a16:creationId xmlns:a16="http://schemas.microsoft.com/office/drawing/2014/main" id="{6B07B533-9DDE-866E-1C15-A9DF2D8880D1}"/>
              </a:ext>
            </a:extLst>
          </p:cNvPr>
          <p:cNvSpPr txBox="1">
            <a:spLocks/>
          </p:cNvSpPr>
          <p:nvPr/>
        </p:nvSpPr>
        <p:spPr>
          <a:xfrm>
            <a:off x="395536" y="1039013"/>
            <a:ext cx="11421604" cy="1592061"/>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Note that when editing the XML, if the user makes a mistake, then Alma will not only state that there is an error but also state what it is and where it is.</a:t>
            </a:r>
          </a:p>
          <a:p>
            <a:pPr>
              <a:lnSpc>
                <a:spcPct val="90000"/>
              </a:lnSpc>
            </a:pPr>
            <a:r>
              <a:rPr lang="en-US" dirty="0"/>
              <a:t>Here for example the staff user editing the XML by accident deleted the opening "&lt;" in "&lt;/title&gt;"</a:t>
            </a:r>
          </a:p>
          <a:p>
            <a:pPr>
              <a:lnSpc>
                <a:spcPct val="90000"/>
              </a:lnSpc>
            </a:pPr>
            <a:r>
              <a:rPr lang="en-US" dirty="0"/>
              <a:t>This</a:t>
            </a:r>
          </a:p>
        </p:txBody>
      </p:sp>
      <p:sp>
        <p:nvSpPr>
          <p:cNvPr id="4" name="Content Placeholder 5">
            <a:extLst>
              <a:ext uri="{FF2B5EF4-FFF2-40B4-BE49-F238E27FC236}">
                <a16:creationId xmlns:a16="http://schemas.microsoft.com/office/drawing/2014/main" id="{C62985DF-4BDB-5B18-3502-E76339E6C001}"/>
              </a:ext>
            </a:extLst>
          </p:cNvPr>
          <p:cNvSpPr txBox="1">
            <a:spLocks/>
          </p:cNvSpPr>
          <p:nvPr/>
        </p:nvSpPr>
        <p:spPr>
          <a:xfrm>
            <a:off x="365688" y="3857595"/>
            <a:ext cx="11421604" cy="437984"/>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Was erroneously changed to this:</a:t>
            </a:r>
          </a:p>
        </p:txBody>
      </p:sp>
      <p:sp>
        <p:nvSpPr>
          <p:cNvPr id="11" name="TextBox 10">
            <a:extLst>
              <a:ext uri="{FF2B5EF4-FFF2-40B4-BE49-F238E27FC236}">
                <a16:creationId xmlns:a16="http://schemas.microsoft.com/office/drawing/2014/main" id="{6BD103E3-E7C2-4383-0F1C-9E12E3960FD3}"/>
              </a:ext>
            </a:extLst>
          </p:cNvPr>
          <p:cNvSpPr txBox="1"/>
          <p:nvPr/>
        </p:nvSpPr>
        <p:spPr>
          <a:xfrm>
            <a:off x="539552" y="2631074"/>
            <a:ext cx="10840844" cy="369332"/>
          </a:xfrm>
          <a:prstGeom prst="rect">
            <a:avLst/>
          </a:prstGeom>
          <a:noFill/>
          <a:ln>
            <a:solidFill>
              <a:schemeClr val="tx1"/>
            </a:solidFill>
          </a:ln>
        </p:spPr>
        <p:txBody>
          <a:bodyPr wrap="square" rtlCol="0">
            <a:spAutoFit/>
          </a:bodyPr>
          <a:lstStyle/>
          <a:p>
            <a:r>
              <a:rPr lang="en-US" dirty="0"/>
              <a:t>&lt;title&gt;</a:t>
            </a:r>
            <a:r>
              <a:rPr lang="he-IL" dirty="0"/>
              <a:t>מבוא לספרנות</a:t>
            </a:r>
            <a:r>
              <a:rPr lang="en-US" sz="1800" dirty="0">
                <a:highlight>
                  <a:srgbClr val="FFFF00"/>
                </a:highlight>
              </a:rPr>
              <a:t>&lt;</a:t>
            </a:r>
            <a:r>
              <a:rPr lang="en-US" sz="1800" dirty="0"/>
              <a:t>/title&gt;</a:t>
            </a:r>
            <a:endParaRPr lang="en-US" dirty="0"/>
          </a:p>
        </p:txBody>
      </p:sp>
      <p:sp>
        <p:nvSpPr>
          <p:cNvPr id="12" name="TextBox 11">
            <a:extLst>
              <a:ext uri="{FF2B5EF4-FFF2-40B4-BE49-F238E27FC236}">
                <a16:creationId xmlns:a16="http://schemas.microsoft.com/office/drawing/2014/main" id="{1AF79378-3259-350C-3E48-0476926299FB}"/>
              </a:ext>
            </a:extLst>
          </p:cNvPr>
          <p:cNvSpPr txBox="1"/>
          <p:nvPr/>
        </p:nvSpPr>
        <p:spPr>
          <a:xfrm>
            <a:off x="656068" y="4747013"/>
            <a:ext cx="10840844" cy="369332"/>
          </a:xfrm>
          <a:prstGeom prst="rect">
            <a:avLst/>
          </a:prstGeom>
          <a:noFill/>
          <a:ln>
            <a:solidFill>
              <a:schemeClr val="tx1"/>
            </a:solidFill>
          </a:ln>
        </p:spPr>
        <p:txBody>
          <a:bodyPr wrap="square" rtlCol="0">
            <a:spAutoFit/>
          </a:bodyPr>
          <a:lstStyle/>
          <a:p>
            <a:r>
              <a:rPr lang="en-US" dirty="0"/>
              <a:t>&lt;title&gt;</a:t>
            </a:r>
            <a:r>
              <a:rPr lang="he-IL" dirty="0"/>
              <a:t>מבוא לספרנות</a:t>
            </a:r>
            <a:r>
              <a:rPr lang="en-US" sz="1800" dirty="0"/>
              <a:t>/title&gt;</a:t>
            </a:r>
            <a:endParaRPr lang="en-US" dirty="0"/>
          </a:p>
        </p:txBody>
      </p:sp>
      <p:sp>
        <p:nvSpPr>
          <p:cNvPr id="14" name="TextBox 13">
            <a:extLst>
              <a:ext uri="{FF2B5EF4-FFF2-40B4-BE49-F238E27FC236}">
                <a16:creationId xmlns:a16="http://schemas.microsoft.com/office/drawing/2014/main" id="{AEA770DB-0B63-A4B5-0FD3-5667C348F868}"/>
              </a:ext>
            </a:extLst>
          </p:cNvPr>
          <p:cNvSpPr txBox="1"/>
          <p:nvPr/>
        </p:nvSpPr>
        <p:spPr>
          <a:xfrm>
            <a:off x="2420907" y="5634321"/>
            <a:ext cx="2419831" cy="369332"/>
          </a:xfrm>
          <a:prstGeom prst="rect">
            <a:avLst/>
          </a:prstGeom>
          <a:solidFill>
            <a:srgbClr val="FFFF00"/>
          </a:solidFill>
          <a:ln>
            <a:solidFill>
              <a:schemeClr val="tx1"/>
            </a:solidFill>
          </a:ln>
        </p:spPr>
        <p:txBody>
          <a:bodyPr wrap="square" rtlCol="0">
            <a:spAutoFit/>
          </a:bodyPr>
          <a:lstStyle/>
          <a:p>
            <a:r>
              <a:rPr lang="en-US" dirty="0"/>
              <a:t>Missing the "&lt;"</a:t>
            </a:r>
          </a:p>
        </p:txBody>
      </p:sp>
      <p:cxnSp>
        <p:nvCxnSpPr>
          <p:cNvPr id="16" name="Straight Arrow Connector 15">
            <a:extLst>
              <a:ext uri="{FF2B5EF4-FFF2-40B4-BE49-F238E27FC236}">
                <a16:creationId xmlns:a16="http://schemas.microsoft.com/office/drawing/2014/main" id="{FB6B0078-8641-4D20-7455-A262E2CB90F2}"/>
              </a:ext>
            </a:extLst>
          </p:cNvPr>
          <p:cNvCxnSpPr>
            <a:cxnSpLocks/>
          </p:cNvCxnSpPr>
          <p:nvPr/>
        </p:nvCxnSpPr>
        <p:spPr>
          <a:xfrm flipH="1" flipV="1">
            <a:off x="2780948" y="5060873"/>
            <a:ext cx="200679" cy="600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40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676CB-826B-FEB5-5455-ECB3375A489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A116452-294D-0DD8-73BE-8B360AE14056}"/>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CBC3DBEA-7AEE-EA30-C10C-58F18598AF5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53</a:t>
            </a:fld>
            <a:endParaRPr lang="en-GB"/>
          </a:p>
        </p:txBody>
      </p:sp>
      <p:pic>
        <p:nvPicPr>
          <p:cNvPr id="3" name="Picture 2">
            <a:extLst>
              <a:ext uri="{FF2B5EF4-FFF2-40B4-BE49-F238E27FC236}">
                <a16:creationId xmlns:a16="http://schemas.microsoft.com/office/drawing/2014/main" id="{391EA476-9012-200F-6998-EACEBC2D5112}"/>
              </a:ext>
            </a:extLst>
          </p:cNvPr>
          <p:cNvPicPr>
            <a:picLocks noChangeAspect="1"/>
          </p:cNvPicPr>
          <p:nvPr/>
        </p:nvPicPr>
        <p:blipFill>
          <a:blip r:embed="rId2"/>
          <a:stretch>
            <a:fillRect/>
          </a:stretch>
        </p:blipFill>
        <p:spPr>
          <a:xfrm>
            <a:off x="395536" y="1611630"/>
            <a:ext cx="11433838" cy="4457700"/>
          </a:xfrm>
          <a:prstGeom prst="rect">
            <a:avLst/>
          </a:prstGeom>
          <a:ln>
            <a:solidFill>
              <a:schemeClr val="tx1"/>
            </a:solidFill>
          </a:ln>
        </p:spPr>
      </p:pic>
      <p:sp>
        <p:nvSpPr>
          <p:cNvPr id="5" name="Content Placeholder 5">
            <a:extLst>
              <a:ext uri="{FF2B5EF4-FFF2-40B4-BE49-F238E27FC236}">
                <a16:creationId xmlns:a16="http://schemas.microsoft.com/office/drawing/2014/main" id="{E6DC5891-04B6-BF15-F63F-7A081CF71847}"/>
              </a:ext>
            </a:extLst>
          </p:cNvPr>
          <p:cNvSpPr txBox="1">
            <a:spLocks/>
          </p:cNvSpPr>
          <p:nvPr/>
        </p:nvSpPr>
        <p:spPr>
          <a:xfrm>
            <a:off x="395536" y="1096163"/>
            <a:ext cx="11421604" cy="641197"/>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Alma states what the error is and exactly where it is. </a:t>
            </a:r>
          </a:p>
          <a:p>
            <a:pPr>
              <a:lnSpc>
                <a:spcPct val="90000"/>
              </a:lnSpc>
            </a:pPr>
            <a:endParaRPr lang="en-US" dirty="0"/>
          </a:p>
        </p:txBody>
      </p:sp>
      <p:sp>
        <p:nvSpPr>
          <p:cNvPr id="6" name="Rectangle 5">
            <a:extLst>
              <a:ext uri="{FF2B5EF4-FFF2-40B4-BE49-F238E27FC236}">
                <a16:creationId xmlns:a16="http://schemas.microsoft.com/office/drawing/2014/main" id="{299DEB9C-E9E4-E74D-6898-18F18B35DA8C}"/>
              </a:ext>
            </a:extLst>
          </p:cNvPr>
          <p:cNvSpPr/>
          <p:nvPr/>
        </p:nvSpPr>
        <p:spPr>
          <a:xfrm>
            <a:off x="502920" y="5268064"/>
            <a:ext cx="1588770" cy="252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7" name="Straight Arrow Connector 6">
            <a:extLst>
              <a:ext uri="{FF2B5EF4-FFF2-40B4-BE49-F238E27FC236}">
                <a16:creationId xmlns:a16="http://schemas.microsoft.com/office/drawing/2014/main" id="{B995ED3C-D011-4465-1541-DE0AA6890474}"/>
              </a:ext>
            </a:extLst>
          </p:cNvPr>
          <p:cNvCxnSpPr/>
          <p:nvPr/>
        </p:nvCxnSpPr>
        <p:spPr>
          <a:xfrm>
            <a:off x="1227634" y="4719424"/>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71FA9D-2135-DF11-B141-A8281ABA2222}"/>
              </a:ext>
            </a:extLst>
          </p:cNvPr>
          <p:cNvSpPr/>
          <p:nvPr/>
        </p:nvSpPr>
        <p:spPr>
          <a:xfrm>
            <a:off x="6315125" y="2742918"/>
            <a:ext cx="5256167" cy="43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50543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1155-A86D-097C-3D1C-4880B92267D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44E6BA5-4CD6-1754-6299-BFE0BA81B11D}"/>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9FFB77DE-66FC-BB7E-EEA2-C91A6DC3F2C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54</a:t>
            </a:fld>
            <a:endParaRPr lang="en-GB"/>
          </a:p>
        </p:txBody>
      </p:sp>
      <p:sp>
        <p:nvSpPr>
          <p:cNvPr id="5" name="Content Placeholder 5">
            <a:extLst>
              <a:ext uri="{FF2B5EF4-FFF2-40B4-BE49-F238E27FC236}">
                <a16:creationId xmlns:a16="http://schemas.microsoft.com/office/drawing/2014/main" id="{7524F824-3F17-26B6-66C2-1471649D8A36}"/>
              </a:ext>
            </a:extLst>
          </p:cNvPr>
          <p:cNvSpPr txBox="1">
            <a:spLocks/>
          </p:cNvSpPr>
          <p:nvPr/>
        </p:nvSpPr>
        <p:spPr>
          <a:xfrm>
            <a:off x="395536" y="1096163"/>
            <a:ext cx="11421604" cy="2332837"/>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The XML which appears in the XML editor is the default XML.</a:t>
            </a:r>
          </a:p>
          <a:p>
            <a:pPr>
              <a:lnSpc>
                <a:spcPct val="90000"/>
              </a:lnSpc>
            </a:pPr>
            <a:r>
              <a:rPr lang="en-US" dirty="0"/>
              <a:t>The default XML is determined by editing a specific letter and then clicking "Letter Examples" on the top right.</a:t>
            </a:r>
          </a:p>
          <a:p>
            <a:pPr>
              <a:lnSpc>
                <a:spcPct val="90000"/>
              </a:lnSpc>
            </a:pPr>
            <a:r>
              <a:rPr lang="en-US" dirty="0"/>
              <a:t> It is recommended to use previously-sent letters as the default XML.</a:t>
            </a:r>
          </a:p>
          <a:p>
            <a:pPr>
              <a:lnSpc>
                <a:spcPct val="90000"/>
              </a:lnSpc>
            </a:pPr>
            <a:endParaRPr lang="en-US" dirty="0"/>
          </a:p>
        </p:txBody>
      </p:sp>
    </p:spTree>
    <p:extLst>
      <p:ext uri="{BB962C8B-B14F-4D97-AF65-F5344CB8AC3E}">
        <p14:creationId xmlns:p14="http://schemas.microsoft.com/office/powerpoint/2010/main" val="4048564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2AE4-C3C3-6FAC-A8CA-DD1184FDCE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04B0B2-6432-2E4C-47EC-4AACF446361E}"/>
              </a:ext>
            </a:extLst>
          </p:cNvPr>
          <p:cNvPicPr>
            <a:picLocks noChangeAspect="1"/>
          </p:cNvPicPr>
          <p:nvPr/>
        </p:nvPicPr>
        <p:blipFill>
          <a:blip r:embed="rId2"/>
          <a:stretch>
            <a:fillRect/>
          </a:stretch>
        </p:blipFill>
        <p:spPr>
          <a:xfrm>
            <a:off x="365688" y="2214381"/>
            <a:ext cx="11643025" cy="3078117"/>
          </a:xfrm>
          <a:prstGeom prst="rect">
            <a:avLst/>
          </a:prstGeom>
          <a:ln>
            <a:solidFill>
              <a:schemeClr val="tx1"/>
            </a:solidFill>
          </a:ln>
        </p:spPr>
      </p:pic>
      <p:sp>
        <p:nvSpPr>
          <p:cNvPr id="10" name="Title 9">
            <a:extLst>
              <a:ext uri="{FF2B5EF4-FFF2-40B4-BE49-F238E27FC236}">
                <a16:creationId xmlns:a16="http://schemas.microsoft.com/office/drawing/2014/main" id="{047CC1F3-C181-96A0-676E-57630F3BADF2}"/>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BE7D9BFB-B9F7-51AD-4A9B-AF45C20E84A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55</a:t>
            </a:fld>
            <a:endParaRPr lang="en-GB"/>
          </a:p>
        </p:txBody>
      </p:sp>
      <p:sp>
        <p:nvSpPr>
          <p:cNvPr id="3" name="Content Placeholder 5">
            <a:extLst>
              <a:ext uri="{FF2B5EF4-FFF2-40B4-BE49-F238E27FC236}">
                <a16:creationId xmlns:a16="http://schemas.microsoft.com/office/drawing/2014/main" id="{C24A1F3C-4A85-5DC1-D80D-69556D4ACB64}"/>
              </a:ext>
            </a:extLst>
          </p:cNvPr>
          <p:cNvSpPr txBox="1">
            <a:spLocks/>
          </p:cNvSpPr>
          <p:nvPr/>
        </p:nvSpPr>
        <p:spPr>
          <a:xfrm>
            <a:off x="395536" y="1050443"/>
            <a:ext cx="11391756" cy="79208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For example, here we will send the borrowing activity letter to patron Caroline Devue.  </a:t>
            </a:r>
          </a:p>
        </p:txBody>
      </p:sp>
      <p:sp>
        <p:nvSpPr>
          <p:cNvPr id="4" name="Rectangle 3">
            <a:extLst>
              <a:ext uri="{FF2B5EF4-FFF2-40B4-BE49-F238E27FC236}">
                <a16:creationId xmlns:a16="http://schemas.microsoft.com/office/drawing/2014/main" id="{B3CD10CA-377A-D9E7-447C-C2268A40FC17}"/>
              </a:ext>
            </a:extLst>
          </p:cNvPr>
          <p:cNvSpPr/>
          <p:nvPr/>
        </p:nvSpPr>
        <p:spPr>
          <a:xfrm>
            <a:off x="506410" y="3017520"/>
            <a:ext cx="1059500" cy="269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TextBox 5">
            <a:extLst>
              <a:ext uri="{FF2B5EF4-FFF2-40B4-BE49-F238E27FC236}">
                <a16:creationId xmlns:a16="http://schemas.microsoft.com/office/drawing/2014/main" id="{976B30E2-184A-941B-86C4-18E9AB6017A0}"/>
              </a:ext>
            </a:extLst>
          </p:cNvPr>
          <p:cNvSpPr txBox="1"/>
          <p:nvPr/>
        </p:nvSpPr>
        <p:spPr>
          <a:xfrm>
            <a:off x="6867138" y="4707722"/>
            <a:ext cx="3739902" cy="1169551"/>
          </a:xfrm>
          <a:prstGeom prst="rect">
            <a:avLst/>
          </a:prstGeom>
          <a:solidFill>
            <a:srgbClr val="FFFF00"/>
          </a:solidFill>
          <a:ln>
            <a:solidFill>
              <a:schemeClr val="tx1"/>
            </a:solidFill>
          </a:ln>
        </p:spPr>
        <p:txBody>
          <a:bodyPr wrap="square" rtlCol="0">
            <a:spAutoFit/>
          </a:bodyPr>
          <a:lstStyle/>
          <a:p>
            <a:r>
              <a:rPr lang="en-US" sz="1400" dirty="0"/>
              <a:t>Title: "Pakistani women : </a:t>
            </a:r>
            <a:r>
              <a:rPr lang="en-US" sz="1400" dirty="0" err="1"/>
              <a:t>pakistani</a:t>
            </a:r>
            <a:r>
              <a:rPr lang="en-US" sz="1400" dirty="0"/>
              <a:t> feminists, women's rights in Pakistan".</a:t>
            </a:r>
          </a:p>
          <a:p>
            <a:r>
              <a:rPr lang="en-US" sz="1400" dirty="0"/>
              <a:t>(We are pointing out the title to know that we will be viewing the letter for this loan in the future slides)</a:t>
            </a:r>
          </a:p>
        </p:txBody>
      </p:sp>
      <p:cxnSp>
        <p:nvCxnSpPr>
          <p:cNvPr id="7" name="Straight Arrow Connector 6">
            <a:extLst>
              <a:ext uri="{FF2B5EF4-FFF2-40B4-BE49-F238E27FC236}">
                <a16:creationId xmlns:a16="http://schemas.microsoft.com/office/drawing/2014/main" id="{66B49D01-ADC8-BD00-019F-7155EA062DB9}"/>
              </a:ext>
            </a:extLst>
          </p:cNvPr>
          <p:cNvCxnSpPr>
            <a:cxnSpLocks/>
          </p:cNvCxnSpPr>
          <p:nvPr/>
        </p:nvCxnSpPr>
        <p:spPr>
          <a:xfrm flipH="1" flipV="1">
            <a:off x="5621322" y="4116905"/>
            <a:ext cx="1245816" cy="59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98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D3D2-0892-71B3-22F9-2C247696C6D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6CE0AB3-ACE8-F093-AC0E-36F4BB0FB6A9}"/>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7863D328-1408-4C16-69F5-0A37E368E6B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56</a:t>
            </a:fld>
            <a:endParaRPr lang="en-GB"/>
          </a:p>
        </p:txBody>
      </p:sp>
      <p:sp>
        <p:nvSpPr>
          <p:cNvPr id="3" name="Content Placeholder 5">
            <a:extLst>
              <a:ext uri="{FF2B5EF4-FFF2-40B4-BE49-F238E27FC236}">
                <a16:creationId xmlns:a16="http://schemas.microsoft.com/office/drawing/2014/main" id="{6AE8F253-F74F-12AC-F697-28DE3517BFF2}"/>
              </a:ext>
            </a:extLst>
          </p:cNvPr>
          <p:cNvSpPr txBox="1">
            <a:spLocks/>
          </p:cNvSpPr>
          <p:nvPr/>
        </p:nvSpPr>
        <p:spPr>
          <a:xfrm>
            <a:off x="395536" y="1050443"/>
            <a:ext cx="11391756" cy="79208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The letter was sent</a:t>
            </a:r>
          </a:p>
        </p:txBody>
      </p:sp>
      <p:pic>
        <p:nvPicPr>
          <p:cNvPr id="5" name="Picture 4">
            <a:extLst>
              <a:ext uri="{FF2B5EF4-FFF2-40B4-BE49-F238E27FC236}">
                <a16:creationId xmlns:a16="http://schemas.microsoft.com/office/drawing/2014/main" id="{7220ED87-DED9-C5A9-B99B-27373612566C}"/>
              </a:ext>
            </a:extLst>
          </p:cNvPr>
          <p:cNvPicPr>
            <a:picLocks noChangeAspect="1"/>
          </p:cNvPicPr>
          <p:nvPr/>
        </p:nvPicPr>
        <p:blipFill>
          <a:blip r:embed="rId2"/>
          <a:stretch>
            <a:fillRect/>
          </a:stretch>
        </p:blipFill>
        <p:spPr>
          <a:xfrm>
            <a:off x="365688" y="1555138"/>
            <a:ext cx="11746351" cy="4521686"/>
          </a:xfrm>
          <a:prstGeom prst="rect">
            <a:avLst/>
          </a:prstGeom>
          <a:ln>
            <a:solidFill>
              <a:schemeClr val="tx1"/>
            </a:solidFill>
          </a:ln>
        </p:spPr>
      </p:pic>
      <p:sp>
        <p:nvSpPr>
          <p:cNvPr id="8" name="TextBox 7">
            <a:extLst>
              <a:ext uri="{FF2B5EF4-FFF2-40B4-BE49-F238E27FC236}">
                <a16:creationId xmlns:a16="http://schemas.microsoft.com/office/drawing/2014/main" id="{B9520D82-6DA3-F919-6154-4A6C5DC19D5B}"/>
              </a:ext>
            </a:extLst>
          </p:cNvPr>
          <p:cNvSpPr txBox="1"/>
          <p:nvPr/>
        </p:nvSpPr>
        <p:spPr>
          <a:xfrm>
            <a:off x="5513752" y="3499353"/>
            <a:ext cx="3394817" cy="523220"/>
          </a:xfrm>
          <a:prstGeom prst="rect">
            <a:avLst/>
          </a:prstGeom>
          <a:solidFill>
            <a:srgbClr val="FFFF00"/>
          </a:solidFill>
          <a:ln>
            <a:solidFill>
              <a:schemeClr val="tx1"/>
            </a:solidFill>
          </a:ln>
        </p:spPr>
        <p:txBody>
          <a:bodyPr wrap="square" rtlCol="0">
            <a:spAutoFit/>
          </a:bodyPr>
          <a:lstStyle/>
          <a:p>
            <a:r>
              <a:rPr lang="en-US" sz="1400" dirty="0"/>
              <a:t>Title: "Pakistani women : </a:t>
            </a:r>
            <a:r>
              <a:rPr lang="en-US" sz="1400" dirty="0" err="1"/>
              <a:t>pakistani</a:t>
            </a:r>
            <a:r>
              <a:rPr lang="en-US" sz="1400" dirty="0"/>
              <a:t> feminists, women's rights in Pakistan"</a:t>
            </a:r>
          </a:p>
        </p:txBody>
      </p:sp>
      <p:cxnSp>
        <p:nvCxnSpPr>
          <p:cNvPr id="11" name="Straight Arrow Connector 10">
            <a:extLst>
              <a:ext uri="{FF2B5EF4-FFF2-40B4-BE49-F238E27FC236}">
                <a16:creationId xmlns:a16="http://schemas.microsoft.com/office/drawing/2014/main" id="{01FE31E3-1A11-927A-4C4B-FD38E4241B9C}"/>
              </a:ext>
            </a:extLst>
          </p:cNvPr>
          <p:cNvCxnSpPr>
            <a:cxnSpLocks/>
          </p:cNvCxnSpPr>
          <p:nvPr/>
        </p:nvCxnSpPr>
        <p:spPr>
          <a:xfrm flipH="1">
            <a:off x="5513752" y="4057650"/>
            <a:ext cx="852758" cy="1720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988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19BD4-7B1E-DCDB-AD2B-43DB45283B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725C35F-AFE8-0F0A-CB7A-4E18E74973CE}"/>
              </a:ext>
            </a:extLst>
          </p:cNvPr>
          <p:cNvPicPr>
            <a:picLocks noChangeAspect="1"/>
          </p:cNvPicPr>
          <p:nvPr/>
        </p:nvPicPr>
        <p:blipFill>
          <a:blip r:embed="rId2"/>
          <a:stretch>
            <a:fillRect/>
          </a:stretch>
        </p:blipFill>
        <p:spPr>
          <a:xfrm>
            <a:off x="262889" y="1782951"/>
            <a:ext cx="11886289" cy="2674749"/>
          </a:xfrm>
          <a:prstGeom prst="rect">
            <a:avLst/>
          </a:prstGeom>
          <a:ln>
            <a:solidFill>
              <a:schemeClr val="tx1"/>
            </a:solidFill>
          </a:ln>
        </p:spPr>
      </p:pic>
      <p:sp>
        <p:nvSpPr>
          <p:cNvPr id="10" name="Title 9">
            <a:extLst>
              <a:ext uri="{FF2B5EF4-FFF2-40B4-BE49-F238E27FC236}">
                <a16:creationId xmlns:a16="http://schemas.microsoft.com/office/drawing/2014/main" id="{402134E7-07E0-D843-F55E-1867D9206367}"/>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4172082D-3A79-CD5E-07C3-694DE8F9CD5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57</a:t>
            </a:fld>
            <a:endParaRPr lang="en-GB"/>
          </a:p>
        </p:txBody>
      </p:sp>
      <p:sp>
        <p:nvSpPr>
          <p:cNvPr id="3" name="Content Placeholder 5">
            <a:extLst>
              <a:ext uri="{FF2B5EF4-FFF2-40B4-BE49-F238E27FC236}">
                <a16:creationId xmlns:a16="http://schemas.microsoft.com/office/drawing/2014/main" id="{46CF4150-A713-FD8F-B930-FA68FF7AFBCC}"/>
              </a:ext>
            </a:extLst>
          </p:cNvPr>
          <p:cNvSpPr txBox="1">
            <a:spLocks/>
          </p:cNvSpPr>
          <p:nvPr/>
        </p:nvSpPr>
        <p:spPr>
          <a:xfrm>
            <a:off x="395536" y="1050443"/>
            <a:ext cx="11391756" cy="79208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Now we will make the XML of the letter which was just sent be the default XML</a:t>
            </a:r>
          </a:p>
        </p:txBody>
      </p:sp>
      <p:sp>
        <p:nvSpPr>
          <p:cNvPr id="6" name="TextBox 5">
            <a:extLst>
              <a:ext uri="{FF2B5EF4-FFF2-40B4-BE49-F238E27FC236}">
                <a16:creationId xmlns:a16="http://schemas.microsoft.com/office/drawing/2014/main" id="{F280F585-9FE3-EB04-9968-0C4D87891FF0}"/>
              </a:ext>
            </a:extLst>
          </p:cNvPr>
          <p:cNvSpPr txBox="1"/>
          <p:nvPr/>
        </p:nvSpPr>
        <p:spPr>
          <a:xfrm>
            <a:off x="9088165" y="3120325"/>
            <a:ext cx="1660127" cy="523220"/>
          </a:xfrm>
          <a:prstGeom prst="rect">
            <a:avLst/>
          </a:prstGeom>
          <a:solidFill>
            <a:srgbClr val="FFFF00"/>
          </a:solidFill>
          <a:ln>
            <a:solidFill>
              <a:schemeClr val="tx1"/>
            </a:solidFill>
          </a:ln>
        </p:spPr>
        <p:txBody>
          <a:bodyPr wrap="square" rtlCol="0">
            <a:spAutoFit/>
          </a:bodyPr>
          <a:lstStyle/>
          <a:p>
            <a:r>
              <a:rPr lang="en-US" sz="1400" dirty="0"/>
              <a:t>We will click "Letter Examples"</a:t>
            </a:r>
          </a:p>
        </p:txBody>
      </p:sp>
      <p:cxnSp>
        <p:nvCxnSpPr>
          <p:cNvPr id="7" name="Straight Arrow Connector 6">
            <a:extLst>
              <a:ext uri="{FF2B5EF4-FFF2-40B4-BE49-F238E27FC236}">
                <a16:creationId xmlns:a16="http://schemas.microsoft.com/office/drawing/2014/main" id="{CF618630-9468-1AC0-5602-5980650795E5}"/>
              </a:ext>
            </a:extLst>
          </p:cNvPr>
          <p:cNvCxnSpPr>
            <a:cxnSpLocks/>
          </p:cNvCxnSpPr>
          <p:nvPr/>
        </p:nvCxnSpPr>
        <p:spPr>
          <a:xfrm flipV="1">
            <a:off x="10195560" y="2223658"/>
            <a:ext cx="325077" cy="8966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ACAF75-E893-1116-3139-01E66E1BF0AF}"/>
              </a:ext>
            </a:extLst>
          </p:cNvPr>
          <p:cNvSpPr/>
          <p:nvPr/>
        </p:nvSpPr>
        <p:spPr>
          <a:xfrm>
            <a:off x="10289241" y="1761503"/>
            <a:ext cx="918102" cy="395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782541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9C4A-564E-5668-2F6C-1F18EF48916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5F96A62-E03C-AD4B-7917-4FC6CFFE3CBC}"/>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ADB23138-6404-5C1C-D818-23797168758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58</a:t>
            </a:fld>
            <a:endParaRPr lang="en-GB"/>
          </a:p>
        </p:txBody>
      </p:sp>
      <p:sp>
        <p:nvSpPr>
          <p:cNvPr id="3" name="Content Placeholder 5">
            <a:extLst>
              <a:ext uri="{FF2B5EF4-FFF2-40B4-BE49-F238E27FC236}">
                <a16:creationId xmlns:a16="http://schemas.microsoft.com/office/drawing/2014/main" id="{B6F9294B-0B41-D123-4A17-278426D7D8A2}"/>
              </a:ext>
            </a:extLst>
          </p:cNvPr>
          <p:cNvSpPr txBox="1">
            <a:spLocks/>
          </p:cNvSpPr>
          <p:nvPr/>
        </p:nvSpPr>
        <p:spPr>
          <a:xfrm>
            <a:off x="395536" y="1050443"/>
            <a:ext cx="11391756" cy="79208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Now we can determine the default XML</a:t>
            </a:r>
          </a:p>
          <a:p>
            <a:pPr>
              <a:lnSpc>
                <a:spcPct val="90000"/>
              </a:lnSpc>
            </a:pPr>
            <a:r>
              <a:rPr lang="en-US" sz="2000" dirty="0"/>
              <a:t>We will click "Add from system letters" to choose the XML of a previously-sent letter.</a:t>
            </a:r>
          </a:p>
        </p:txBody>
      </p:sp>
      <p:pic>
        <p:nvPicPr>
          <p:cNvPr id="2" name="Picture 1">
            <a:extLst>
              <a:ext uri="{FF2B5EF4-FFF2-40B4-BE49-F238E27FC236}">
                <a16:creationId xmlns:a16="http://schemas.microsoft.com/office/drawing/2014/main" id="{E7DCFBAB-B4E0-3C39-760E-26175E18DB1D}"/>
              </a:ext>
            </a:extLst>
          </p:cNvPr>
          <p:cNvPicPr>
            <a:picLocks noChangeAspect="1"/>
          </p:cNvPicPr>
          <p:nvPr/>
        </p:nvPicPr>
        <p:blipFill>
          <a:blip r:embed="rId2"/>
          <a:stretch>
            <a:fillRect/>
          </a:stretch>
        </p:blipFill>
        <p:spPr>
          <a:xfrm>
            <a:off x="619592" y="2044169"/>
            <a:ext cx="10952815" cy="3899431"/>
          </a:xfrm>
          <a:prstGeom prst="rect">
            <a:avLst/>
          </a:prstGeom>
          <a:ln>
            <a:solidFill>
              <a:schemeClr val="tx1"/>
            </a:solidFill>
          </a:ln>
        </p:spPr>
      </p:pic>
      <p:sp>
        <p:nvSpPr>
          <p:cNvPr id="5" name="Rectangle 4">
            <a:extLst>
              <a:ext uri="{FF2B5EF4-FFF2-40B4-BE49-F238E27FC236}">
                <a16:creationId xmlns:a16="http://schemas.microsoft.com/office/drawing/2014/main" id="{612BC5DE-D42D-59EA-7C91-F003EDC50428}"/>
              </a:ext>
            </a:extLst>
          </p:cNvPr>
          <p:cNvSpPr/>
          <p:nvPr/>
        </p:nvSpPr>
        <p:spPr>
          <a:xfrm>
            <a:off x="7183514" y="2631770"/>
            <a:ext cx="1557959" cy="339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215337AD-0CE7-7C23-006A-1098F3E36F9A}"/>
              </a:ext>
            </a:extLst>
          </p:cNvPr>
          <p:cNvSpPr txBox="1"/>
          <p:nvPr/>
        </p:nvSpPr>
        <p:spPr>
          <a:xfrm>
            <a:off x="4188080" y="3625546"/>
            <a:ext cx="3873072" cy="523220"/>
          </a:xfrm>
          <a:prstGeom prst="rect">
            <a:avLst/>
          </a:prstGeom>
          <a:solidFill>
            <a:srgbClr val="FFFF00"/>
          </a:solidFill>
          <a:ln>
            <a:solidFill>
              <a:schemeClr val="tx1"/>
            </a:solidFill>
          </a:ln>
        </p:spPr>
        <p:txBody>
          <a:bodyPr wrap="square" rtlCol="0">
            <a:spAutoFit/>
          </a:bodyPr>
          <a:lstStyle/>
          <a:p>
            <a:r>
              <a:rPr lang="en-US" sz="1400" dirty="0"/>
              <a:t>We will click "Add from system letters" to choose the XML of a previously-sent letter.</a:t>
            </a:r>
          </a:p>
        </p:txBody>
      </p:sp>
      <p:cxnSp>
        <p:nvCxnSpPr>
          <p:cNvPr id="11" name="Straight Arrow Connector 10">
            <a:extLst>
              <a:ext uri="{FF2B5EF4-FFF2-40B4-BE49-F238E27FC236}">
                <a16:creationId xmlns:a16="http://schemas.microsoft.com/office/drawing/2014/main" id="{0C5150B2-7E74-644C-1667-BC7A2BF21D3A}"/>
              </a:ext>
            </a:extLst>
          </p:cNvPr>
          <p:cNvCxnSpPr>
            <a:cxnSpLocks/>
          </p:cNvCxnSpPr>
          <p:nvPr/>
        </p:nvCxnSpPr>
        <p:spPr>
          <a:xfrm flipV="1">
            <a:off x="7254970" y="3014380"/>
            <a:ext cx="399444" cy="5445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A8631F9-E1BE-479E-8A52-F33F0B257BA4}"/>
              </a:ext>
            </a:extLst>
          </p:cNvPr>
          <p:cNvSpPr/>
          <p:nvPr/>
        </p:nvSpPr>
        <p:spPr>
          <a:xfrm>
            <a:off x="8848874" y="2631770"/>
            <a:ext cx="1557959" cy="339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4" name="Straight Arrow Connector 13">
            <a:extLst>
              <a:ext uri="{FF2B5EF4-FFF2-40B4-BE49-F238E27FC236}">
                <a16:creationId xmlns:a16="http://schemas.microsoft.com/office/drawing/2014/main" id="{7C77BA88-EE3B-EA9B-91EC-0998C2C03F14}"/>
              </a:ext>
            </a:extLst>
          </p:cNvPr>
          <p:cNvCxnSpPr>
            <a:cxnSpLocks/>
          </p:cNvCxnSpPr>
          <p:nvPr/>
        </p:nvCxnSpPr>
        <p:spPr>
          <a:xfrm flipV="1">
            <a:off x="9199524" y="2994628"/>
            <a:ext cx="428329" cy="1029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1EB3D4-BD90-304D-B46A-B6051C2DD81C}"/>
              </a:ext>
            </a:extLst>
          </p:cNvPr>
          <p:cNvSpPr txBox="1"/>
          <p:nvPr/>
        </p:nvSpPr>
        <p:spPr>
          <a:xfrm>
            <a:off x="8212551" y="4024378"/>
            <a:ext cx="2553674" cy="523220"/>
          </a:xfrm>
          <a:prstGeom prst="rect">
            <a:avLst/>
          </a:prstGeom>
          <a:solidFill>
            <a:srgbClr val="FFFF00"/>
          </a:solidFill>
          <a:ln>
            <a:solidFill>
              <a:schemeClr val="tx1"/>
            </a:solidFill>
          </a:ln>
        </p:spPr>
        <p:txBody>
          <a:bodyPr wrap="square" rtlCol="0">
            <a:spAutoFit/>
          </a:bodyPr>
          <a:lstStyle/>
          <a:p>
            <a:r>
              <a:rPr lang="en-US" sz="1400" dirty="0"/>
              <a:t>From here we could upload an XML from the PC</a:t>
            </a:r>
          </a:p>
        </p:txBody>
      </p:sp>
    </p:spTree>
    <p:extLst>
      <p:ext uri="{BB962C8B-B14F-4D97-AF65-F5344CB8AC3E}">
        <p14:creationId xmlns:p14="http://schemas.microsoft.com/office/powerpoint/2010/main" val="643641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F62D1-C418-A4DB-FA4E-41D3E6D2B9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6F0384D-F6B0-DC8F-C74D-E3F857C619AC}"/>
              </a:ext>
            </a:extLst>
          </p:cNvPr>
          <p:cNvPicPr>
            <a:picLocks noChangeAspect="1"/>
          </p:cNvPicPr>
          <p:nvPr/>
        </p:nvPicPr>
        <p:blipFill>
          <a:blip r:embed="rId2"/>
          <a:stretch>
            <a:fillRect/>
          </a:stretch>
        </p:blipFill>
        <p:spPr>
          <a:xfrm>
            <a:off x="1842126" y="1842532"/>
            <a:ext cx="8864076" cy="4019063"/>
          </a:xfrm>
          <a:prstGeom prst="rect">
            <a:avLst/>
          </a:prstGeom>
          <a:ln>
            <a:solidFill>
              <a:schemeClr val="tx1"/>
            </a:solidFill>
          </a:ln>
        </p:spPr>
      </p:pic>
      <p:sp>
        <p:nvSpPr>
          <p:cNvPr id="10" name="Title 9">
            <a:extLst>
              <a:ext uri="{FF2B5EF4-FFF2-40B4-BE49-F238E27FC236}">
                <a16:creationId xmlns:a16="http://schemas.microsoft.com/office/drawing/2014/main" id="{39685DB4-2034-18AE-FE18-36F4788D2CC5}"/>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E271AA6D-B0A4-F6CE-DEC4-3052AAA5D40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59</a:t>
            </a:fld>
            <a:endParaRPr lang="en-GB"/>
          </a:p>
        </p:txBody>
      </p:sp>
      <p:sp>
        <p:nvSpPr>
          <p:cNvPr id="3" name="Content Placeholder 5">
            <a:extLst>
              <a:ext uri="{FF2B5EF4-FFF2-40B4-BE49-F238E27FC236}">
                <a16:creationId xmlns:a16="http://schemas.microsoft.com/office/drawing/2014/main" id="{3507B033-EFA5-8B95-89D5-E33ED69B58F9}"/>
              </a:ext>
            </a:extLst>
          </p:cNvPr>
          <p:cNvSpPr txBox="1">
            <a:spLocks/>
          </p:cNvSpPr>
          <p:nvPr/>
        </p:nvSpPr>
        <p:spPr>
          <a:xfrm>
            <a:off x="395536" y="1050443"/>
            <a:ext cx="11391756" cy="79208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This is what we see after clicking "Add from system letters"</a:t>
            </a:r>
          </a:p>
        </p:txBody>
      </p:sp>
      <p:sp>
        <p:nvSpPr>
          <p:cNvPr id="5" name="Rectangle 4">
            <a:extLst>
              <a:ext uri="{FF2B5EF4-FFF2-40B4-BE49-F238E27FC236}">
                <a16:creationId xmlns:a16="http://schemas.microsoft.com/office/drawing/2014/main" id="{95B175C7-4CAC-D179-401A-14ED15F84B01}"/>
              </a:ext>
            </a:extLst>
          </p:cNvPr>
          <p:cNvSpPr/>
          <p:nvPr/>
        </p:nvSpPr>
        <p:spPr>
          <a:xfrm>
            <a:off x="2234324" y="3089408"/>
            <a:ext cx="3092056" cy="339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C59CDF46-EFFF-3F4B-7EFA-4C508D1100B9}"/>
              </a:ext>
            </a:extLst>
          </p:cNvPr>
          <p:cNvSpPr txBox="1"/>
          <p:nvPr/>
        </p:nvSpPr>
        <p:spPr>
          <a:xfrm>
            <a:off x="5559680" y="1810478"/>
            <a:ext cx="3873072" cy="523220"/>
          </a:xfrm>
          <a:prstGeom prst="rect">
            <a:avLst/>
          </a:prstGeom>
          <a:solidFill>
            <a:srgbClr val="FFFF00"/>
          </a:solidFill>
          <a:ln>
            <a:solidFill>
              <a:schemeClr val="tx1"/>
            </a:solidFill>
          </a:ln>
        </p:spPr>
        <p:txBody>
          <a:bodyPr wrap="square" rtlCol="0">
            <a:spAutoFit/>
          </a:bodyPr>
          <a:lstStyle/>
          <a:p>
            <a:r>
              <a:rPr lang="en-US" sz="1400" dirty="0"/>
              <a:t>This is the most recently-sent letter.  We will click it to select it</a:t>
            </a:r>
          </a:p>
        </p:txBody>
      </p:sp>
      <p:cxnSp>
        <p:nvCxnSpPr>
          <p:cNvPr id="7" name="Straight Arrow Connector 6">
            <a:extLst>
              <a:ext uri="{FF2B5EF4-FFF2-40B4-BE49-F238E27FC236}">
                <a16:creationId xmlns:a16="http://schemas.microsoft.com/office/drawing/2014/main" id="{6F5ECD81-842A-6391-BB72-77C90B25BDEF}"/>
              </a:ext>
            </a:extLst>
          </p:cNvPr>
          <p:cNvCxnSpPr/>
          <p:nvPr/>
        </p:nvCxnSpPr>
        <p:spPr>
          <a:xfrm flipH="1">
            <a:off x="5200650" y="2331720"/>
            <a:ext cx="890764" cy="757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2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07E96-F7B7-FBDE-FBA0-26CFC6334C7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E9E84A0-F493-F2F1-340E-1EA3CD31ABAB}"/>
              </a:ext>
            </a:extLst>
          </p:cNvPr>
          <p:cNvSpPr>
            <a:spLocks noGrp="1"/>
          </p:cNvSpPr>
          <p:nvPr>
            <p:ph type="title"/>
          </p:nvPr>
        </p:nvSpPr>
        <p:spPr/>
        <p:txBody>
          <a:bodyPr/>
          <a:lstStyle/>
          <a:p>
            <a:r>
              <a:rPr lang="en-US" dirty="0"/>
              <a:t>The "Letters Configuration" page</a:t>
            </a:r>
            <a:endParaRPr lang="en-NL" dirty="0"/>
          </a:p>
        </p:txBody>
      </p:sp>
      <p:sp>
        <p:nvSpPr>
          <p:cNvPr id="9" name="Slide Number Placeholder 5">
            <a:extLst>
              <a:ext uri="{FF2B5EF4-FFF2-40B4-BE49-F238E27FC236}">
                <a16:creationId xmlns:a16="http://schemas.microsoft.com/office/drawing/2014/main" id="{ADABCCD9-3D0B-D8FA-2541-6D068A3F40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7" name="TextBox 6">
            <a:extLst>
              <a:ext uri="{FF2B5EF4-FFF2-40B4-BE49-F238E27FC236}">
                <a16:creationId xmlns:a16="http://schemas.microsoft.com/office/drawing/2014/main" id="{1115AB44-A543-AA0F-BAB2-C87D575BAB8F}"/>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BD516CB-8457-F99D-9C28-7A4726A05BAC}"/>
              </a:ext>
            </a:extLst>
          </p:cNvPr>
          <p:cNvSpPr txBox="1"/>
          <p:nvPr/>
        </p:nvSpPr>
        <p:spPr>
          <a:xfrm>
            <a:off x="365688" y="1131352"/>
            <a:ext cx="11421604" cy="10174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All Alma letters can be accessed for configuration via the Letters Configuration page</a:t>
            </a:r>
          </a:p>
          <a:p>
            <a:pPr>
              <a:lnSpc>
                <a:spcPct val="90000"/>
              </a:lnSpc>
            </a:pPr>
            <a:r>
              <a:rPr lang="en-US" dirty="0"/>
              <a:t>This page is accessed via "Configuration &gt; General &gt; Letters &gt; Letters Configuration"</a:t>
            </a:r>
          </a:p>
          <a:p>
            <a:endParaRPr lang="en-US" dirty="0"/>
          </a:p>
        </p:txBody>
      </p:sp>
      <p:pic>
        <p:nvPicPr>
          <p:cNvPr id="2" name="Picture 1">
            <a:extLst>
              <a:ext uri="{FF2B5EF4-FFF2-40B4-BE49-F238E27FC236}">
                <a16:creationId xmlns:a16="http://schemas.microsoft.com/office/drawing/2014/main" id="{939A1496-E6CF-D03D-2EBD-6B1BBFDC8D89}"/>
              </a:ext>
            </a:extLst>
          </p:cNvPr>
          <p:cNvPicPr>
            <a:picLocks noChangeAspect="1"/>
          </p:cNvPicPr>
          <p:nvPr/>
        </p:nvPicPr>
        <p:blipFill>
          <a:blip r:embed="rId2"/>
          <a:stretch>
            <a:fillRect/>
          </a:stretch>
        </p:blipFill>
        <p:spPr>
          <a:xfrm>
            <a:off x="2845182" y="2905295"/>
            <a:ext cx="5487525" cy="1998175"/>
          </a:xfrm>
          <a:prstGeom prst="rect">
            <a:avLst/>
          </a:prstGeom>
        </p:spPr>
      </p:pic>
      <p:sp>
        <p:nvSpPr>
          <p:cNvPr id="3" name="Rectangle 2">
            <a:extLst>
              <a:ext uri="{FF2B5EF4-FFF2-40B4-BE49-F238E27FC236}">
                <a16:creationId xmlns:a16="http://schemas.microsoft.com/office/drawing/2014/main" id="{66D9563C-C844-7A93-A040-DBA90105D9C3}"/>
              </a:ext>
            </a:extLst>
          </p:cNvPr>
          <p:cNvSpPr/>
          <p:nvPr/>
        </p:nvSpPr>
        <p:spPr>
          <a:xfrm>
            <a:off x="3391302" y="3610288"/>
            <a:ext cx="3638148" cy="538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716725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307D-3EBC-443D-1C16-3557357494B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E0243B9-459A-DBE3-1A45-0D7D48E7EF77}"/>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9DFA3C9A-85E9-25CF-886C-D98877A24AB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60</a:t>
            </a:fld>
            <a:endParaRPr lang="en-GB"/>
          </a:p>
        </p:txBody>
      </p:sp>
      <p:pic>
        <p:nvPicPr>
          <p:cNvPr id="2" name="Picture 1">
            <a:extLst>
              <a:ext uri="{FF2B5EF4-FFF2-40B4-BE49-F238E27FC236}">
                <a16:creationId xmlns:a16="http://schemas.microsoft.com/office/drawing/2014/main" id="{1653AFEA-311E-6746-13D6-2C86F65A4A57}"/>
              </a:ext>
            </a:extLst>
          </p:cNvPr>
          <p:cNvPicPr>
            <a:picLocks noChangeAspect="1"/>
          </p:cNvPicPr>
          <p:nvPr/>
        </p:nvPicPr>
        <p:blipFill>
          <a:blip r:embed="rId2"/>
          <a:stretch>
            <a:fillRect/>
          </a:stretch>
        </p:blipFill>
        <p:spPr>
          <a:xfrm>
            <a:off x="662939" y="1639808"/>
            <a:ext cx="10968459" cy="4292362"/>
          </a:xfrm>
          <a:prstGeom prst="rect">
            <a:avLst/>
          </a:prstGeom>
          <a:ln>
            <a:solidFill>
              <a:schemeClr val="tx1"/>
            </a:solidFill>
          </a:ln>
        </p:spPr>
      </p:pic>
      <p:sp>
        <p:nvSpPr>
          <p:cNvPr id="6" name="Content Placeholder 5">
            <a:extLst>
              <a:ext uri="{FF2B5EF4-FFF2-40B4-BE49-F238E27FC236}">
                <a16:creationId xmlns:a16="http://schemas.microsoft.com/office/drawing/2014/main" id="{B282EF34-E82B-F5A4-7116-1D64BA1953D9}"/>
              </a:ext>
            </a:extLst>
          </p:cNvPr>
          <p:cNvSpPr txBox="1">
            <a:spLocks/>
          </p:cNvSpPr>
          <p:nvPr/>
        </p:nvSpPr>
        <p:spPr>
          <a:xfrm>
            <a:off x="395536" y="1096164"/>
            <a:ext cx="8496944" cy="469888"/>
          </a:xfrm>
          <a:prstGeom prst="rect">
            <a:avLst/>
          </a:prstGeom>
        </p:spPr>
        <p:txBody>
          <a:bodyPr>
            <a:normAutofit fontScale="85000" lnSpcReduction="100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It now appears in the "Letter Examples" and we have made it the default XML</a:t>
            </a:r>
            <a:endParaRPr lang="en-US" sz="2000" dirty="0"/>
          </a:p>
        </p:txBody>
      </p:sp>
      <p:sp>
        <p:nvSpPr>
          <p:cNvPr id="11" name="TextBox 10">
            <a:extLst>
              <a:ext uri="{FF2B5EF4-FFF2-40B4-BE49-F238E27FC236}">
                <a16:creationId xmlns:a16="http://schemas.microsoft.com/office/drawing/2014/main" id="{33869417-1211-4FD9-7920-2C6DD418F32C}"/>
              </a:ext>
            </a:extLst>
          </p:cNvPr>
          <p:cNvSpPr txBox="1"/>
          <p:nvPr/>
        </p:nvSpPr>
        <p:spPr>
          <a:xfrm>
            <a:off x="365688" y="4785605"/>
            <a:ext cx="3428940" cy="307777"/>
          </a:xfrm>
          <a:prstGeom prst="rect">
            <a:avLst/>
          </a:prstGeom>
          <a:solidFill>
            <a:srgbClr val="FFFF00"/>
          </a:solidFill>
          <a:ln>
            <a:solidFill>
              <a:schemeClr val="tx1"/>
            </a:solidFill>
          </a:ln>
        </p:spPr>
        <p:txBody>
          <a:bodyPr wrap="square" rtlCol="0">
            <a:spAutoFit/>
          </a:bodyPr>
          <a:lstStyle/>
          <a:p>
            <a:r>
              <a:rPr lang="en-US" sz="1400" dirty="0"/>
              <a:t>It now appears in the "Letter Examples"</a:t>
            </a:r>
          </a:p>
        </p:txBody>
      </p:sp>
      <p:sp>
        <p:nvSpPr>
          <p:cNvPr id="12" name="TextBox 11">
            <a:extLst>
              <a:ext uri="{FF2B5EF4-FFF2-40B4-BE49-F238E27FC236}">
                <a16:creationId xmlns:a16="http://schemas.microsoft.com/office/drawing/2014/main" id="{32A8D326-1F1C-1A5A-06C9-5E1F49C402AA}"/>
              </a:ext>
            </a:extLst>
          </p:cNvPr>
          <p:cNvSpPr txBox="1"/>
          <p:nvPr/>
        </p:nvSpPr>
        <p:spPr>
          <a:xfrm>
            <a:off x="7675270" y="4562120"/>
            <a:ext cx="2611730" cy="523220"/>
          </a:xfrm>
          <a:prstGeom prst="rect">
            <a:avLst/>
          </a:prstGeom>
          <a:solidFill>
            <a:srgbClr val="FFFF00"/>
          </a:solidFill>
          <a:ln>
            <a:solidFill>
              <a:schemeClr val="tx1"/>
            </a:solidFill>
          </a:ln>
        </p:spPr>
        <p:txBody>
          <a:bodyPr wrap="square" rtlCol="0">
            <a:spAutoFit/>
          </a:bodyPr>
          <a:lstStyle/>
          <a:p>
            <a:r>
              <a:rPr lang="en-US" sz="1400" dirty="0"/>
              <a:t>We have made it the default XML</a:t>
            </a:r>
          </a:p>
        </p:txBody>
      </p:sp>
      <p:sp>
        <p:nvSpPr>
          <p:cNvPr id="13" name="Rectangle 12">
            <a:extLst>
              <a:ext uri="{FF2B5EF4-FFF2-40B4-BE49-F238E27FC236}">
                <a16:creationId xmlns:a16="http://schemas.microsoft.com/office/drawing/2014/main" id="{5DE0BDFA-313C-EBBE-C1F8-43ABA0F58C2F}"/>
              </a:ext>
            </a:extLst>
          </p:cNvPr>
          <p:cNvSpPr/>
          <p:nvPr/>
        </p:nvSpPr>
        <p:spPr>
          <a:xfrm>
            <a:off x="953323" y="5517536"/>
            <a:ext cx="2932869" cy="358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Rectangle 13">
            <a:extLst>
              <a:ext uri="{FF2B5EF4-FFF2-40B4-BE49-F238E27FC236}">
                <a16:creationId xmlns:a16="http://schemas.microsoft.com/office/drawing/2014/main" id="{424A0125-6F45-E6B5-D328-5EF5865E6B59}"/>
              </a:ext>
            </a:extLst>
          </p:cNvPr>
          <p:cNvSpPr/>
          <p:nvPr/>
        </p:nvSpPr>
        <p:spPr>
          <a:xfrm>
            <a:off x="9790896" y="5527856"/>
            <a:ext cx="360040" cy="358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9CE6A216-6BBA-8F94-6C5B-64D4C404FC3C}"/>
              </a:ext>
            </a:extLst>
          </p:cNvPr>
          <p:cNvCxnSpPr>
            <a:cxnSpLocks/>
          </p:cNvCxnSpPr>
          <p:nvPr/>
        </p:nvCxnSpPr>
        <p:spPr>
          <a:xfrm>
            <a:off x="2312328" y="5111898"/>
            <a:ext cx="0" cy="405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F06D75-71EA-5389-146D-4A3B920E99E8}"/>
              </a:ext>
            </a:extLst>
          </p:cNvPr>
          <p:cNvCxnSpPr>
            <a:cxnSpLocks/>
          </p:cNvCxnSpPr>
          <p:nvPr/>
        </p:nvCxnSpPr>
        <p:spPr>
          <a:xfrm>
            <a:off x="9532540" y="5085340"/>
            <a:ext cx="288032" cy="405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64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C50A-DDC4-049B-18A1-3DDEB5BE96C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5A7B7E0-FB3C-D642-4079-DA8DBB1A47B9}"/>
              </a:ext>
            </a:extLst>
          </p:cNvPr>
          <p:cNvSpPr>
            <a:spLocks noGrp="1"/>
          </p:cNvSpPr>
          <p:nvPr>
            <p:ph type="title"/>
          </p:nvPr>
        </p:nvSpPr>
        <p:spPr/>
        <p:txBody>
          <a:bodyPr/>
          <a:lstStyle/>
          <a:p>
            <a:r>
              <a:rPr lang="en-US" dirty="0"/>
              <a:t>The XML Editor</a:t>
            </a:r>
            <a:endParaRPr lang="en-NL" dirty="0"/>
          </a:p>
        </p:txBody>
      </p:sp>
      <p:sp>
        <p:nvSpPr>
          <p:cNvPr id="9" name="Slide Number Placeholder 5">
            <a:extLst>
              <a:ext uri="{FF2B5EF4-FFF2-40B4-BE49-F238E27FC236}">
                <a16:creationId xmlns:a16="http://schemas.microsoft.com/office/drawing/2014/main" id="{E1FCF5A0-68E7-AF7F-9714-19B04D4DBE5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61</a:t>
            </a:fld>
            <a:endParaRPr lang="en-GB"/>
          </a:p>
        </p:txBody>
      </p:sp>
      <p:pic>
        <p:nvPicPr>
          <p:cNvPr id="3" name="Picture 2">
            <a:extLst>
              <a:ext uri="{FF2B5EF4-FFF2-40B4-BE49-F238E27FC236}">
                <a16:creationId xmlns:a16="http://schemas.microsoft.com/office/drawing/2014/main" id="{40C2FA9D-7AF6-0BB1-0EC0-F336E4DA9D74}"/>
              </a:ext>
            </a:extLst>
          </p:cNvPr>
          <p:cNvPicPr>
            <a:picLocks noChangeAspect="1"/>
          </p:cNvPicPr>
          <p:nvPr/>
        </p:nvPicPr>
        <p:blipFill>
          <a:blip r:embed="rId2"/>
          <a:stretch>
            <a:fillRect/>
          </a:stretch>
        </p:blipFill>
        <p:spPr>
          <a:xfrm>
            <a:off x="205739" y="1038152"/>
            <a:ext cx="11851859" cy="4894018"/>
          </a:xfrm>
          <a:prstGeom prst="rect">
            <a:avLst/>
          </a:prstGeom>
          <a:ln>
            <a:solidFill>
              <a:schemeClr val="tx1"/>
            </a:solidFill>
          </a:ln>
        </p:spPr>
      </p:pic>
      <p:sp>
        <p:nvSpPr>
          <p:cNvPr id="4" name="TextBox 3">
            <a:extLst>
              <a:ext uri="{FF2B5EF4-FFF2-40B4-BE49-F238E27FC236}">
                <a16:creationId xmlns:a16="http://schemas.microsoft.com/office/drawing/2014/main" id="{551E6429-EBB1-5262-BE5E-E5F84AA8E89B}"/>
              </a:ext>
            </a:extLst>
          </p:cNvPr>
          <p:cNvSpPr txBox="1"/>
          <p:nvPr/>
        </p:nvSpPr>
        <p:spPr>
          <a:xfrm>
            <a:off x="3097570" y="2118455"/>
            <a:ext cx="2903180" cy="313712"/>
          </a:xfrm>
          <a:prstGeom prst="rect">
            <a:avLst/>
          </a:prstGeom>
          <a:solidFill>
            <a:srgbClr val="FFFF00"/>
          </a:solidFill>
          <a:ln>
            <a:solidFill>
              <a:schemeClr val="tx1"/>
            </a:solidFill>
          </a:ln>
        </p:spPr>
        <p:txBody>
          <a:bodyPr wrap="square" rtlCol="0">
            <a:spAutoFit/>
          </a:bodyPr>
          <a:lstStyle/>
          <a:p>
            <a:r>
              <a:rPr lang="en-US" sz="1400" dirty="0"/>
              <a:t>We have made it the default XML</a:t>
            </a:r>
          </a:p>
        </p:txBody>
      </p:sp>
      <p:sp>
        <p:nvSpPr>
          <p:cNvPr id="5" name="Rectangle 4">
            <a:extLst>
              <a:ext uri="{FF2B5EF4-FFF2-40B4-BE49-F238E27FC236}">
                <a16:creationId xmlns:a16="http://schemas.microsoft.com/office/drawing/2014/main" id="{A45F34C6-9575-EFCA-5783-B3B891BC65EF}"/>
              </a:ext>
            </a:extLst>
          </p:cNvPr>
          <p:cNvSpPr/>
          <p:nvPr/>
        </p:nvSpPr>
        <p:spPr>
          <a:xfrm>
            <a:off x="515554" y="5058884"/>
            <a:ext cx="4776536" cy="313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a:extLst>
              <a:ext uri="{FF2B5EF4-FFF2-40B4-BE49-F238E27FC236}">
                <a16:creationId xmlns:a16="http://schemas.microsoft.com/office/drawing/2014/main" id="{1F4A7CD1-9069-3FA7-5811-EC1B9D5004AD}"/>
              </a:ext>
            </a:extLst>
          </p:cNvPr>
          <p:cNvSpPr/>
          <p:nvPr/>
        </p:nvSpPr>
        <p:spPr>
          <a:xfrm>
            <a:off x="6469340" y="4498878"/>
            <a:ext cx="3554770"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4964BB30-E6BA-D033-40DD-F6FBECE25A14}"/>
              </a:ext>
            </a:extLst>
          </p:cNvPr>
          <p:cNvSpPr txBox="1"/>
          <p:nvPr/>
        </p:nvSpPr>
        <p:spPr>
          <a:xfrm>
            <a:off x="3682762" y="3214208"/>
            <a:ext cx="2500868" cy="738664"/>
          </a:xfrm>
          <a:prstGeom prst="rect">
            <a:avLst/>
          </a:prstGeom>
          <a:solidFill>
            <a:srgbClr val="FFFF00"/>
          </a:solidFill>
          <a:ln>
            <a:solidFill>
              <a:schemeClr val="tx1"/>
            </a:solidFill>
          </a:ln>
        </p:spPr>
        <p:txBody>
          <a:bodyPr wrap="square" rtlCol="0">
            <a:spAutoFit/>
          </a:bodyPr>
          <a:lstStyle/>
          <a:p>
            <a:r>
              <a:rPr lang="en-US" sz="1400" dirty="0"/>
              <a:t>Title: "Pakistani women : </a:t>
            </a:r>
            <a:r>
              <a:rPr lang="en-US" sz="1400" dirty="0" err="1"/>
              <a:t>pakistani</a:t>
            </a:r>
            <a:r>
              <a:rPr lang="en-US" sz="1400" dirty="0"/>
              <a:t> feminists, women's rights in Pakistan"</a:t>
            </a:r>
          </a:p>
        </p:txBody>
      </p:sp>
      <p:cxnSp>
        <p:nvCxnSpPr>
          <p:cNvPr id="17" name="Straight Arrow Connector 16">
            <a:extLst>
              <a:ext uri="{FF2B5EF4-FFF2-40B4-BE49-F238E27FC236}">
                <a16:creationId xmlns:a16="http://schemas.microsoft.com/office/drawing/2014/main" id="{F2626254-9A72-4E7C-9DE9-29CACEA27CE9}"/>
              </a:ext>
            </a:extLst>
          </p:cNvPr>
          <p:cNvCxnSpPr>
            <a:cxnSpLocks/>
          </p:cNvCxnSpPr>
          <p:nvPr/>
        </p:nvCxnSpPr>
        <p:spPr>
          <a:xfrm>
            <a:off x="5474970" y="3952872"/>
            <a:ext cx="1040090" cy="546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51D70D-4A80-534C-B006-D12D41FA47BD}"/>
              </a:ext>
            </a:extLst>
          </p:cNvPr>
          <p:cNvCxnSpPr>
            <a:cxnSpLocks/>
          </p:cNvCxnSpPr>
          <p:nvPr/>
        </p:nvCxnSpPr>
        <p:spPr>
          <a:xfrm flipH="1">
            <a:off x="3430052" y="3952872"/>
            <a:ext cx="1040090" cy="10897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07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875C-5993-CC9B-7B8A-E9BD1CFD6C4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0AC8BB2-32A0-0703-F5CA-0760AF79E4AC}"/>
              </a:ext>
            </a:extLst>
          </p:cNvPr>
          <p:cNvSpPr>
            <a:spLocks noGrp="1"/>
          </p:cNvSpPr>
          <p:nvPr>
            <p:ph type="body" sz="quarter" idx="16"/>
          </p:nvPr>
        </p:nvSpPr>
        <p:spPr>
          <a:xfrm>
            <a:off x="0" y="2500384"/>
            <a:ext cx="12192000" cy="1030130"/>
          </a:xfrm>
        </p:spPr>
        <p:txBody>
          <a:bodyPr/>
          <a:lstStyle/>
          <a:p>
            <a:r>
              <a:rPr lang="en-US" sz="3600" dirty="0"/>
              <a:t>Labels</a:t>
            </a:r>
          </a:p>
        </p:txBody>
      </p:sp>
      <p:sp>
        <p:nvSpPr>
          <p:cNvPr id="3" name="Slide Number Placeholder 2">
            <a:extLst>
              <a:ext uri="{FF2B5EF4-FFF2-40B4-BE49-F238E27FC236}">
                <a16:creationId xmlns:a16="http://schemas.microsoft.com/office/drawing/2014/main" id="{E8F31B8A-ECD9-C48B-A28E-6D5658555B3B}"/>
              </a:ext>
            </a:extLst>
          </p:cNvPr>
          <p:cNvSpPr>
            <a:spLocks noGrp="1"/>
          </p:cNvSpPr>
          <p:nvPr>
            <p:ph type="sldNum" sz="quarter" idx="11"/>
          </p:nvPr>
        </p:nvSpPr>
        <p:spPr/>
        <p:txBody>
          <a:bodyPr/>
          <a:lstStyle/>
          <a:p>
            <a:fld id="{F59CD943-D024-467A-B36E-F11E1285ED75}" type="slidenum">
              <a:rPr lang="en-GB" smtClean="0"/>
              <a:pPr/>
              <a:t>62</a:t>
            </a:fld>
            <a:endParaRPr lang="en-GB" dirty="0"/>
          </a:p>
        </p:txBody>
      </p:sp>
    </p:spTree>
    <p:extLst>
      <p:ext uri="{BB962C8B-B14F-4D97-AF65-F5344CB8AC3E}">
        <p14:creationId xmlns:p14="http://schemas.microsoft.com/office/powerpoint/2010/main" val="217493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63</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At the beginning of this presentation, we stated as follows:</a:t>
            </a:r>
          </a:p>
          <a:p>
            <a:pPr lvl="1"/>
            <a:r>
              <a:rPr lang="en-US" sz="1800" dirty="0"/>
              <a:t>The ultimate goal of authority control is not merely to engage in an academic exercise, but rather to ultimately aid the end user in finding desired material.</a:t>
            </a:r>
          </a:p>
          <a:p>
            <a:endParaRPr lang="en-US" dirty="0"/>
          </a:p>
          <a:p>
            <a:r>
              <a:rPr lang="en-US" dirty="0"/>
              <a:t>One significant way of aiding the end user in discovery and the staff user in Alma is to allow the "searcher" to search by the preferred term or by the non preferred term.</a:t>
            </a:r>
          </a:p>
        </p:txBody>
      </p:sp>
    </p:spTree>
    <p:extLst>
      <p:ext uri="{BB962C8B-B14F-4D97-AF65-F5344CB8AC3E}">
        <p14:creationId xmlns:p14="http://schemas.microsoft.com/office/powerpoint/2010/main" val="2494344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0C222-2D14-83B2-4B88-02153454965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F163DC3-F45E-C734-D92F-69B68153535C}"/>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FA13148A-64C2-1584-CC96-B76D62114B2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64</a:t>
            </a:fld>
            <a:endParaRPr lang="en-GB"/>
          </a:p>
        </p:txBody>
      </p:sp>
      <p:pic>
        <p:nvPicPr>
          <p:cNvPr id="2" name="Picture 1">
            <a:extLst>
              <a:ext uri="{FF2B5EF4-FFF2-40B4-BE49-F238E27FC236}">
                <a16:creationId xmlns:a16="http://schemas.microsoft.com/office/drawing/2014/main" id="{01DAD23E-586F-06C9-47B4-E42A586A152C}"/>
              </a:ext>
            </a:extLst>
          </p:cNvPr>
          <p:cNvPicPr>
            <a:picLocks noChangeAspect="1"/>
          </p:cNvPicPr>
          <p:nvPr/>
        </p:nvPicPr>
        <p:blipFill>
          <a:blip r:embed="rId3"/>
          <a:stretch>
            <a:fillRect/>
          </a:stretch>
        </p:blipFill>
        <p:spPr>
          <a:xfrm>
            <a:off x="1314214" y="1325246"/>
            <a:ext cx="9563571" cy="4853156"/>
          </a:xfrm>
          <a:prstGeom prst="rect">
            <a:avLst/>
          </a:prstGeom>
          <a:ln>
            <a:solidFill>
              <a:schemeClr val="tx1"/>
            </a:solidFill>
          </a:ln>
        </p:spPr>
      </p:pic>
      <p:sp>
        <p:nvSpPr>
          <p:cNvPr id="3" name="TextBox 2">
            <a:extLst>
              <a:ext uri="{FF2B5EF4-FFF2-40B4-BE49-F238E27FC236}">
                <a16:creationId xmlns:a16="http://schemas.microsoft.com/office/drawing/2014/main" id="{3BC9EB9D-5EB7-B100-C3BE-026449454A45}"/>
              </a:ext>
            </a:extLst>
          </p:cNvPr>
          <p:cNvSpPr txBox="1"/>
          <p:nvPr/>
        </p:nvSpPr>
        <p:spPr>
          <a:xfrm>
            <a:off x="1305814" y="3469226"/>
            <a:ext cx="2701562" cy="307777"/>
          </a:xfrm>
          <a:prstGeom prst="rect">
            <a:avLst/>
          </a:prstGeom>
          <a:solidFill>
            <a:srgbClr val="FFFF00"/>
          </a:solidFill>
          <a:ln>
            <a:solidFill>
              <a:schemeClr val="tx1"/>
            </a:solidFill>
          </a:ln>
        </p:spPr>
        <p:txBody>
          <a:bodyPr wrap="square" rtlCol="0">
            <a:spAutoFit/>
          </a:bodyPr>
          <a:lstStyle/>
          <a:p>
            <a:r>
              <a:rPr lang="en-US" sz="1400" dirty="0"/>
              <a:t>This will use label "title"</a:t>
            </a:r>
          </a:p>
        </p:txBody>
      </p:sp>
      <p:cxnSp>
        <p:nvCxnSpPr>
          <p:cNvPr id="6" name="Straight Arrow Connector 5">
            <a:extLst>
              <a:ext uri="{FF2B5EF4-FFF2-40B4-BE49-F238E27FC236}">
                <a16:creationId xmlns:a16="http://schemas.microsoft.com/office/drawing/2014/main" id="{77FD1AF1-F16B-C833-834E-6A368D591FE0}"/>
              </a:ext>
            </a:extLst>
          </p:cNvPr>
          <p:cNvCxnSpPr>
            <a:cxnSpLocks/>
            <a:stCxn id="3" idx="3"/>
          </p:cNvCxnSpPr>
          <p:nvPr/>
        </p:nvCxnSpPr>
        <p:spPr>
          <a:xfrm>
            <a:off x="4007376" y="3623115"/>
            <a:ext cx="1010394" cy="515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5D4DE3-9D74-3789-6082-F2FDFC077022}"/>
              </a:ext>
            </a:extLst>
          </p:cNvPr>
          <p:cNvSpPr txBox="1"/>
          <p:nvPr/>
        </p:nvSpPr>
        <p:spPr>
          <a:xfrm>
            <a:off x="1314214" y="5169144"/>
            <a:ext cx="2693162" cy="307777"/>
          </a:xfrm>
          <a:prstGeom prst="rect">
            <a:avLst/>
          </a:prstGeom>
          <a:solidFill>
            <a:srgbClr val="FFFF00"/>
          </a:solidFill>
          <a:ln>
            <a:solidFill>
              <a:schemeClr val="tx1"/>
            </a:solidFill>
          </a:ln>
        </p:spPr>
        <p:txBody>
          <a:bodyPr wrap="square" rtlCol="0">
            <a:spAutoFit/>
          </a:bodyPr>
          <a:lstStyle/>
          <a:p>
            <a:r>
              <a:rPr lang="en-US" sz="1400" dirty="0"/>
              <a:t>This will use label "description"</a:t>
            </a:r>
          </a:p>
        </p:txBody>
      </p:sp>
      <p:cxnSp>
        <p:nvCxnSpPr>
          <p:cNvPr id="12" name="Straight Arrow Connector 11">
            <a:extLst>
              <a:ext uri="{FF2B5EF4-FFF2-40B4-BE49-F238E27FC236}">
                <a16:creationId xmlns:a16="http://schemas.microsoft.com/office/drawing/2014/main" id="{77E88AC8-FAB9-023E-462D-56D74A06E8EF}"/>
              </a:ext>
            </a:extLst>
          </p:cNvPr>
          <p:cNvCxnSpPr>
            <a:cxnSpLocks/>
            <a:stCxn id="11" idx="3"/>
          </p:cNvCxnSpPr>
          <p:nvPr/>
        </p:nvCxnSpPr>
        <p:spPr>
          <a:xfrm flipV="1">
            <a:off x="4007376" y="4661176"/>
            <a:ext cx="1010394" cy="661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9342D3A-626E-F1E6-52BC-35DF115F98C6}"/>
              </a:ext>
            </a:extLst>
          </p:cNvPr>
          <p:cNvSpPr txBox="1"/>
          <p:nvPr/>
        </p:nvSpPr>
        <p:spPr>
          <a:xfrm>
            <a:off x="1314214" y="3959161"/>
            <a:ext cx="2701562" cy="307777"/>
          </a:xfrm>
          <a:prstGeom prst="rect">
            <a:avLst/>
          </a:prstGeom>
          <a:solidFill>
            <a:srgbClr val="FFFF00"/>
          </a:solidFill>
          <a:ln>
            <a:solidFill>
              <a:schemeClr val="tx1"/>
            </a:solidFill>
          </a:ln>
        </p:spPr>
        <p:txBody>
          <a:bodyPr wrap="square" rtlCol="0">
            <a:spAutoFit/>
          </a:bodyPr>
          <a:lstStyle/>
          <a:p>
            <a:r>
              <a:rPr lang="en-US" sz="1400" dirty="0"/>
              <a:t>This will use label "</a:t>
            </a:r>
            <a:r>
              <a:rPr lang="en-US" sz="1400" dirty="0" err="1"/>
              <a:t>due_date</a:t>
            </a:r>
            <a:r>
              <a:rPr lang="en-US" sz="1400" dirty="0"/>
              <a:t>"</a:t>
            </a:r>
          </a:p>
        </p:txBody>
      </p:sp>
      <p:sp>
        <p:nvSpPr>
          <p:cNvPr id="14" name="TextBox 13">
            <a:extLst>
              <a:ext uri="{FF2B5EF4-FFF2-40B4-BE49-F238E27FC236}">
                <a16:creationId xmlns:a16="http://schemas.microsoft.com/office/drawing/2014/main" id="{24207ACB-D51B-8AC7-F48F-306C91B9CEE7}"/>
              </a:ext>
            </a:extLst>
          </p:cNvPr>
          <p:cNvSpPr txBox="1"/>
          <p:nvPr/>
        </p:nvSpPr>
        <p:spPr>
          <a:xfrm>
            <a:off x="1314214" y="4507288"/>
            <a:ext cx="2693162" cy="307777"/>
          </a:xfrm>
          <a:prstGeom prst="rect">
            <a:avLst/>
          </a:prstGeom>
          <a:solidFill>
            <a:srgbClr val="FFFF00"/>
          </a:solidFill>
          <a:ln>
            <a:solidFill>
              <a:schemeClr val="tx1"/>
            </a:solidFill>
          </a:ln>
        </p:spPr>
        <p:txBody>
          <a:bodyPr wrap="square" rtlCol="0">
            <a:spAutoFit/>
          </a:bodyPr>
          <a:lstStyle/>
          <a:p>
            <a:r>
              <a:rPr lang="en-US" sz="1400" dirty="0"/>
              <a:t>This will use label "fine"</a:t>
            </a:r>
          </a:p>
        </p:txBody>
      </p:sp>
      <p:cxnSp>
        <p:nvCxnSpPr>
          <p:cNvPr id="15" name="Straight Arrow Connector 14">
            <a:extLst>
              <a:ext uri="{FF2B5EF4-FFF2-40B4-BE49-F238E27FC236}">
                <a16:creationId xmlns:a16="http://schemas.microsoft.com/office/drawing/2014/main" id="{53CD9520-6C99-D419-E4E6-4ED9D4B207AC}"/>
              </a:ext>
            </a:extLst>
          </p:cNvPr>
          <p:cNvCxnSpPr>
            <a:cxnSpLocks/>
          </p:cNvCxnSpPr>
          <p:nvPr/>
        </p:nvCxnSpPr>
        <p:spPr>
          <a:xfrm flipV="1">
            <a:off x="4022028" y="4507288"/>
            <a:ext cx="995742" cy="220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077EBF-1A15-D6F6-1C0D-254EAB1211C9}"/>
              </a:ext>
            </a:extLst>
          </p:cNvPr>
          <p:cNvCxnSpPr>
            <a:cxnSpLocks/>
          </p:cNvCxnSpPr>
          <p:nvPr/>
        </p:nvCxnSpPr>
        <p:spPr>
          <a:xfrm>
            <a:off x="4014921" y="4175211"/>
            <a:ext cx="1002849" cy="183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326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65</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C756BA6A-70E7-9E00-FBC6-A3095173FC84}"/>
              </a:ext>
            </a:extLst>
          </p:cNvPr>
          <p:cNvPicPr>
            <a:picLocks noChangeAspect="1"/>
          </p:cNvPicPr>
          <p:nvPr/>
        </p:nvPicPr>
        <p:blipFill>
          <a:blip r:embed="rId3"/>
          <a:stretch>
            <a:fillRect/>
          </a:stretch>
        </p:blipFill>
        <p:spPr>
          <a:xfrm>
            <a:off x="342860" y="925112"/>
            <a:ext cx="11496361" cy="4801536"/>
          </a:xfrm>
          <a:prstGeom prst="rect">
            <a:avLst/>
          </a:prstGeom>
          <a:ln w="28575">
            <a:solidFill>
              <a:schemeClr val="tx1"/>
            </a:solidFill>
          </a:ln>
        </p:spPr>
      </p:pic>
      <p:sp>
        <p:nvSpPr>
          <p:cNvPr id="3" name="Content Placeholder 5">
            <a:extLst>
              <a:ext uri="{FF2B5EF4-FFF2-40B4-BE49-F238E27FC236}">
                <a16:creationId xmlns:a16="http://schemas.microsoft.com/office/drawing/2014/main" id="{B0B51B9C-0724-2DBE-C990-7720D54DBFD0}"/>
              </a:ext>
            </a:extLst>
          </p:cNvPr>
          <p:cNvSpPr txBox="1">
            <a:spLocks/>
          </p:cNvSpPr>
          <p:nvPr/>
        </p:nvSpPr>
        <p:spPr>
          <a:xfrm>
            <a:off x="6985911" y="2004918"/>
            <a:ext cx="2808312" cy="926813"/>
          </a:xfrm>
          <a:prstGeom prst="rect">
            <a:avLst/>
          </a:prstGeom>
          <a:solidFill>
            <a:srgbClr val="FFFF00"/>
          </a:solidFill>
          <a:ln>
            <a:solidFill>
              <a:schemeClr val="tx1"/>
            </a:solidFill>
          </a:ln>
        </p:spPr>
        <p:txBody>
          <a:bodyPr>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The labels are accessed by editing a specific letter and then clicking "Labels" on the top right.</a:t>
            </a:r>
          </a:p>
          <a:p>
            <a:pPr marL="0" indent="0">
              <a:lnSpc>
                <a:spcPct val="90000"/>
              </a:lnSpc>
              <a:buFont typeface="Arial" panose="020B0604020202020204" pitchFamily="34" charset="0"/>
              <a:buNone/>
            </a:pPr>
            <a:endParaRPr lang="en-US" sz="1400" dirty="0"/>
          </a:p>
        </p:txBody>
      </p:sp>
      <p:cxnSp>
        <p:nvCxnSpPr>
          <p:cNvPr id="12" name="Straight Arrow Connector 11">
            <a:extLst>
              <a:ext uri="{FF2B5EF4-FFF2-40B4-BE49-F238E27FC236}">
                <a16:creationId xmlns:a16="http://schemas.microsoft.com/office/drawing/2014/main" id="{04A98D8E-CC69-D57C-7E53-90A87971ABE6}"/>
              </a:ext>
            </a:extLst>
          </p:cNvPr>
          <p:cNvCxnSpPr>
            <a:cxnSpLocks/>
          </p:cNvCxnSpPr>
          <p:nvPr/>
        </p:nvCxnSpPr>
        <p:spPr>
          <a:xfrm flipV="1">
            <a:off x="9307870" y="1304186"/>
            <a:ext cx="351596"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0293F64-3E8E-7E7C-7EF8-65BE7101B340}"/>
              </a:ext>
            </a:extLst>
          </p:cNvPr>
          <p:cNvSpPr/>
          <p:nvPr/>
        </p:nvSpPr>
        <p:spPr>
          <a:xfrm>
            <a:off x="9606226" y="982262"/>
            <a:ext cx="533822" cy="273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D1D797D6-F32D-85E4-ADEF-1B44DEDE4055}"/>
              </a:ext>
            </a:extLst>
          </p:cNvPr>
          <p:cNvSpPr/>
          <p:nvPr/>
        </p:nvSpPr>
        <p:spPr>
          <a:xfrm>
            <a:off x="9794223" y="4051998"/>
            <a:ext cx="533822" cy="273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698771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6462-A769-7935-EB4F-B4D34AAFFD9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2278A5-E51D-92AB-FD52-12D49DEEFEA8}"/>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A18EF51D-538C-4594-CDA4-8ADCF22FFA3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66</a:t>
            </a:fld>
            <a:endParaRPr lang="en-GB"/>
          </a:p>
        </p:txBody>
      </p:sp>
      <p:sp>
        <p:nvSpPr>
          <p:cNvPr id="7" name="TextBox 6">
            <a:extLst>
              <a:ext uri="{FF2B5EF4-FFF2-40B4-BE49-F238E27FC236}">
                <a16:creationId xmlns:a16="http://schemas.microsoft.com/office/drawing/2014/main" id="{0A08AE92-8BC6-863B-78CD-9D123D5AA6D0}"/>
              </a:ext>
            </a:extLst>
          </p:cNvPr>
          <p:cNvSpPr txBox="1"/>
          <p:nvPr/>
        </p:nvSpPr>
        <p:spPr>
          <a:xfrm>
            <a:off x="365688" y="1131353"/>
            <a:ext cx="11450673" cy="84603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2CF3D703-8D08-6EB1-EB31-D5E86188ECFB}"/>
              </a:ext>
            </a:extLst>
          </p:cNvPr>
          <p:cNvPicPr>
            <a:picLocks noChangeAspect="1"/>
          </p:cNvPicPr>
          <p:nvPr/>
        </p:nvPicPr>
        <p:blipFill>
          <a:blip r:embed="rId2"/>
          <a:stretch>
            <a:fillRect/>
          </a:stretch>
        </p:blipFill>
        <p:spPr>
          <a:xfrm>
            <a:off x="1939721" y="789494"/>
            <a:ext cx="9135409" cy="5279011"/>
          </a:xfrm>
          <a:prstGeom prst="rect">
            <a:avLst/>
          </a:prstGeom>
          <a:ln>
            <a:solidFill>
              <a:schemeClr val="tx1"/>
            </a:solidFill>
          </a:ln>
        </p:spPr>
      </p:pic>
      <p:sp>
        <p:nvSpPr>
          <p:cNvPr id="3" name="Content Placeholder 5">
            <a:extLst>
              <a:ext uri="{FF2B5EF4-FFF2-40B4-BE49-F238E27FC236}">
                <a16:creationId xmlns:a16="http://schemas.microsoft.com/office/drawing/2014/main" id="{021D542A-BB61-81C9-4450-E4BB8E222322}"/>
              </a:ext>
            </a:extLst>
          </p:cNvPr>
          <p:cNvSpPr txBox="1">
            <a:spLocks/>
          </p:cNvSpPr>
          <p:nvPr/>
        </p:nvSpPr>
        <p:spPr>
          <a:xfrm>
            <a:off x="6332210" y="1730291"/>
            <a:ext cx="3584455" cy="574471"/>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This is a partial screenshot of the labels for the "Borrowing Activity Letter"</a:t>
            </a:r>
          </a:p>
          <a:p>
            <a:pPr marL="0" indent="0">
              <a:lnSpc>
                <a:spcPct val="90000"/>
              </a:lnSpc>
              <a:buFont typeface="Arial" panose="020B0604020202020204" pitchFamily="34" charset="0"/>
              <a:buNone/>
            </a:pPr>
            <a:endParaRPr lang="en-US" sz="1400" dirty="0"/>
          </a:p>
        </p:txBody>
      </p:sp>
    </p:spTree>
    <p:extLst>
      <p:ext uri="{BB962C8B-B14F-4D97-AF65-F5344CB8AC3E}">
        <p14:creationId xmlns:p14="http://schemas.microsoft.com/office/powerpoint/2010/main" val="4190070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64C2D-9CAB-A2A1-36FB-DE9BE2A833F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DB5E072-831E-3C4C-DE12-604EA040C602}"/>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34356249-4DAA-75E7-D35B-0BD288AF18C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67</a:t>
            </a:fld>
            <a:endParaRPr lang="en-GB"/>
          </a:p>
        </p:txBody>
      </p:sp>
      <p:sp>
        <p:nvSpPr>
          <p:cNvPr id="7" name="TextBox 6">
            <a:extLst>
              <a:ext uri="{FF2B5EF4-FFF2-40B4-BE49-F238E27FC236}">
                <a16:creationId xmlns:a16="http://schemas.microsoft.com/office/drawing/2014/main" id="{DA7A655F-90A5-A00C-5DD9-09E83F4DD4C2}"/>
              </a:ext>
            </a:extLst>
          </p:cNvPr>
          <p:cNvSpPr txBox="1"/>
          <p:nvPr/>
        </p:nvSpPr>
        <p:spPr>
          <a:xfrm>
            <a:off x="365688" y="1131353"/>
            <a:ext cx="11450673" cy="84603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D262383B-C44D-31A6-00AE-00A365050346}"/>
              </a:ext>
            </a:extLst>
          </p:cNvPr>
          <p:cNvPicPr>
            <a:picLocks noChangeAspect="1"/>
          </p:cNvPicPr>
          <p:nvPr/>
        </p:nvPicPr>
        <p:blipFill>
          <a:blip r:embed="rId2"/>
          <a:stretch>
            <a:fillRect/>
          </a:stretch>
        </p:blipFill>
        <p:spPr>
          <a:xfrm>
            <a:off x="-1" y="2130045"/>
            <a:ext cx="12153667" cy="3424935"/>
          </a:xfrm>
          <a:prstGeom prst="rect">
            <a:avLst/>
          </a:prstGeom>
          <a:ln>
            <a:solidFill>
              <a:schemeClr val="tx1"/>
            </a:solidFill>
          </a:ln>
        </p:spPr>
      </p:pic>
      <p:sp>
        <p:nvSpPr>
          <p:cNvPr id="12" name="Content Placeholder 5">
            <a:extLst>
              <a:ext uri="{FF2B5EF4-FFF2-40B4-BE49-F238E27FC236}">
                <a16:creationId xmlns:a16="http://schemas.microsoft.com/office/drawing/2014/main" id="{E9CF3BC9-F558-1EA3-3D48-57B18FB8A785}"/>
              </a:ext>
            </a:extLst>
          </p:cNvPr>
          <p:cNvSpPr txBox="1">
            <a:spLocks/>
          </p:cNvSpPr>
          <p:nvPr/>
        </p:nvSpPr>
        <p:spPr>
          <a:xfrm>
            <a:off x="365688" y="906379"/>
            <a:ext cx="11450672" cy="1001023"/>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We will now change the labels "title" and "</a:t>
            </a:r>
            <a:r>
              <a:rPr lang="en-US" sz="2000" dirty="0" err="1"/>
              <a:t>due_date</a:t>
            </a:r>
            <a:r>
              <a:rPr lang="en-US" sz="2000" dirty="0"/>
              <a:t>" and "fine".</a:t>
            </a:r>
          </a:p>
          <a:p>
            <a:pPr>
              <a:lnSpc>
                <a:spcPct val="90000"/>
              </a:lnSpc>
            </a:pPr>
            <a:r>
              <a:rPr lang="en-US" sz="2000" dirty="0"/>
              <a:t>We will leave the label "description" as it is.</a:t>
            </a:r>
          </a:p>
        </p:txBody>
      </p:sp>
      <p:sp>
        <p:nvSpPr>
          <p:cNvPr id="13" name="Rectangle 12">
            <a:extLst>
              <a:ext uri="{FF2B5EF4-FFF2-40B4-BE49-F238E27FC236}">
                <a16:creationId xmlns:a16="http://schemas.microsoft.com/office/drawing/2014/main" id="{A37D0659-66C1-E98F-ABC1-A0B8F68F4005}"/>
              </a:ext>
            </a:extLst>
          </p:cNvPr>
          <p:cNvSpPr/>
          <p:nvPr/>
        </p:nvSpPr>
        <p:spPr>
          <a:xfrm>
            <a:off x="2073444" y="3696874"/>
            <a:ext cx="1527006" cy="71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Rectangle 13">
            <a:extLst>
              <a:ext uri="{FF2B5EF4-FFF2-40B4-BE49-F238E27FC236}">
                <a16:creationId xmlns:a16="http://schemas.microsoft.com/office/drawing/2014/main" id="{B237DE96-CB24-D4E2-DF3C-24D13C5ADB7A}"/>
              </a:ext>
            </a:extLst>
          </p:cNvPr>
          <p:cNvSpPr/>
          <p:nvPr/>
        </p:nvSpPr>
        <p:spPr>
          <a:xfrm>
            <a:off x="6206466" y="4439394"/>
            <a:ext cx="4914924" cy="338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78938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EBD6-F6F0-1308-5E16-5084CE9E9D0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D67698-679A-7F41-0191-5201A092D755}"/>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3FA51612-6118-84ED-4D52-FA6B9550812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68</a:t>
            </a:fld>
            <a:endParaRPr lang="en-GB"/>
          </a:p>
        </p:txBody>
      </p:sp>
      <p:sp>
        <p:nvSpPr>
          <p:cNvPr id="7" name="TextBox 6">
            <a:extLst>
              <a:ext uri="{FF2B5EF4-FFF2-40B4-BE49-F238E27FC236}">
                <a16:creationId xmlns:a16="http://schemas.microsoft.com/office/drawing/2014/main" id="{71DF4E0F-6257-82FC-BD75-727B6701331F}"/>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E953FB57-B571-22B0-BAF5-315CC58BE778}"/>
              </a:ext>
            </a:extLst>
          </p:cNvPr>
          <p:cNvPicPr>
            <a:picLocks noChangeAspect="1"/>
          </p:cNvPicPr>
          <p:nvPr/>
        </p:nvPicPr>
        <p:blipFill>
          <a:blip r:embed="rId2"/>
          <a:stretch>
            <a:fillRect/>
          </a:stretch>
        </p:blipFill>
        <p:spPr>
          <a:xfrm>
            <a:off x="525780" y="3945692"/>
            <a:ext cx="11064240" cy="472906"/>
          </a:xfrm>
          <a:prstGeom prst="rect">
            <a:avLst/>
          </a:prstGeom>
          <a:ln>
            <a:solidFill>
              <a:schemeClr val="tx1"/>
            </a:solidFill>
          </a:ln>
        </p:spPr>
      </p:pic>
      <p:pic>
        <p:nvPicPr>
          <p:cNvPr id="4" name="Picture 3">
            <a:extLst>
              <a:ext uri="{FF2B5EF4-FFF2-40B4-BE49-F238E27FC236}">
                <a16:creationId xmlns:a16="http://schemas.microsoft.com/office/drawing/2014/main" id="{E3E91140-39D8-3AE9-76F7-3874C951957A}"/>
              </a:ext>
            </a:extLst>
          </p:cNvPr>
          <p:cNvPicPr>
            <a:picLocks noChangeAspect="1"/>
          </p:cNvPicPr>
          <p:nvPr/>
        </p:nvPicPr>
        <p:blipFill>
          <a:blip r:embed="rId3"/>
          <a:stretch>
            <a:fillRect/>
          </a:stretch>
        </p:blipFill>
        <p:spPr>
          <a:xfrm>
            <a:off x="525780" y="2131707"/>
            <a:ext cx="11064240" cy="849718"/>
          </a:xfrm>
          <a:prstGeom prst="rect">
            <a:avLst/>
          </a:prstGeom>
          <a:ln>
            <a:solidFill>
              <a:schemeClr val="tx1"/>
            </a:solidFill>
          </a:ln>
        </p:spPr>
      </p:pic>
      <p:sp>
        <p:nvSpPr>
          <p:cNvPr id="5" name="Content Placeholder 5">
            <a:extLst>
              <a:ext uri="{FF2B5EF4-FFF2-40B4-BE49-F238E27FC236}">
                <a16:creationId xmlns:a16="http://schemas.microsoft.com/office/drawing/2014/main" id="{B90DE53E-AF52-B0DB-1FF7-D43F490028BA}"/>
              </a:ext>
            </a:extLst>
          </p:cNvPr>
          <p:cNvSpPr txBox="1">
            <a:spLocks/>
          </p:cNvSpPr>
          <p:nvPr/>
        </p:nvSpPr>
        <p:spPr>
          <a:xfrm>
            <a:off x="395536" y="1096164"/>
            <a:ext cx="8496944" cy="67545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Customize the label "title"</a:t>
            </a:r>
          </a:p>
        </p:txBody>
      </p:sp>
      <p:sp>
        <p:nvSpPr>
          <p:cNvPr id="11" name="Rectangle 10">
            <a:extLst>
              <a:ext uri="{FF2B5EF4-FFF2-40B4-BE49-F238E27FC236}">
                <a16:creationId xmlns:a16="http://schemas.microsoft.com/office/drawing/2014/main" id="{08DEC2ED-F8CA-CEC1-B842-7F1988DBC9FB}"/>
              </a:ext>
            </a:extLst>
          </p:cNvPr>
          <p:cNvSpPr/>
          <p:nvPr/>
        </p:nvSpPr>
        <p:spPr>
          <a:xfrm>
            <a:off x="10194394" y="2505360"/>
            <a:ext cx="915566"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E72C17AD-62D9-EADF-293B-614AE5994C9F}"/>
              </a:ext>
            </a:extLst>
          </p:cNvPr>
          <p:cNvSpPr/>
          <p:nvPr/>
        </p:nvSpPr>
        <p:spPr>
          <a:xfrm>
            <a:off x="888162" y="2157089"/>
            <a:ext cx="5615508"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Content Placeholder 5">
            <a:extLst>
              <a:ext uri="{FF2B5EF4-FFF2-40B4-BE49-F238E27FC236}">
                <a16:creationId xmlns:a16="http://schemas.microsoft.com/office/drawing/2014/main" id="{EA6A5FF8-93AB-CDCB-FF53-E234392234DC}"/>
              </a:ext>
            </a:extLst>
          </p:cNvPr>
          <p:cNvSpPr txBox="1">
            <a:spLocks/>
          </p:cNvSpPr>
          <p:nvPr/>
        </p:nvSpPr>
        <p:spPr>
          <a:xfrm>
            <a:off x="290711" y="3225398"/>
            <a:ext cx="8496944" cy="675456"/>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Call it "Title of item"</a:t>
            </a:r>
          </a:p>
        </p:txBody>
      </p:sp>
      <p:sp>
        <p:nvSpPr>
          <p:cNvPr id="15" name="Rectangle 14">
            <a:extLst>
              <a:ext uri="{FF2B5EF4-FFF2-40B4-BE49-F238E27FC236}">
                <a16:creationId xmlns:a16="http://schemas.microsoft.com/office/drawing/2014/main" id="{7A6E470F-0244-1A61-4FEE-5E123FBC5DCD}"/>
              </a:ext>
            </a:extLst>
          </p:cNvPr>
          <p:cNvSpPr/>
          <p:nvPr/>
        </p:nvSpPr>
        <p:spPr>
          <a:xfrm>
            <a:off x="3907934" y="3992947"/>
            <a:ext cx="2016224" cy="42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02298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937B-E71B-62F2-D227-650DB2ECC9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D20019-2BAB-4EFF-A18A-88E586C33B1F}"/>
              </a:ext>
            </a:extLst>
          </p:cNvPr>
          <p:cNvPicPr>
            <a:picLocks noChangeAspect="1"/>
          </p:cNvPicPr>
          <p:nvPr/>
        </p:nvPicPr>
        <p:blipFill>
          <a:blip r:embed="rId2"/>
          <a:stretch>
            <a:fillRect/>
          </a:stretch>
        </p:blipFill>
        <p:spPr>
          <a:xfrm>
            <a:off x="468630" y="1713369"/>
            <a:ext cx="11064240" cy="832500"/>
          </a:xfrm>
          <a:prstGeom prst="rect">
            <a:avLst/>
          </a:prstGeom>
          <a:ln>
            <a:solidFill>
              <a:schemeClr val="tx1"/>
            </a:solidFill>
          </a:ln>
        </p:spPr>
      </p:pic>
      <p:sp>
        <p:nvSpPr>
          <p:cNvPr id="10" name="Title 9">
            <a:extLst>
              <a:ext uri="{FF2B5EF4-FFF2-40B4-BE49-F238E27FC236}">
                <a16:creationId xmlns:a16="http://schemas.microsoft.com/office/drawing/2014/main" id="{48083775-8197-3845-C97D-F76E8B03F9AC}"/>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884DEDBC-499A-FFDD-A0BA-D41FEF0E3F8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69</a:t>
            </a:fld>
            <a:endParaRPr lang="en-GB"/>
          </a:p>
        </p:txBody>
      </p:sp>
      <p:sp>
        <p:nvSpPr>
          <p:cNvPr id="7" name="TextBox 6">
            <a:extLst>
              <a:ext uri="{FF2B5EF4-FFF2-40B4-BE49-F238E27FC236}">
                <a16:creationId xmlns:a16="http://schemas.microsoft.com/office/drawing/2014/main" id="{885373F2-E838-F611-F617-179378F1FC96}"/>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5" name="Content Placeholder 5">
            <a:extLst>
              <a:ext uri="{FF2B5EF4-FFF2-40B4-BE49-F238E27FC236}">
                <a16:creationId xmlns:a16="http://schemas.microsoft.com/office/drawing/2014/main" id="{6624E5E5-19CB-6CAA-EBFD-938ED4984E7B}"/>
              </a:ext>
            </a:extLst>
          </p:cNvPr>
          <p:cNvSpPr txBox="1">
            <a:spLocks/>
          </p:cNvSpPr>
          <p:nvPr/>
        </p:nvSpPr>
        <p:spPr>
          <a:xfrm>
            <a:off x="395536" y="1096164"/>
            <a:ext cx="8496944" cy="67545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Customize the label "due date"</a:t>
            </a:r>
          </a:p>
        </p:txBody>
      </p:sp>
      <p:sp>
        <p:nvSpPr>
          <p:cNvPr id="14" name="Content Placeholder 5">
            <a:extLst>
              <a:ext uri="{FF2B5EF4-FFF2-40B4-BE49-F238E27FC236}">
                <a16:creationId xmlns:a16="http://schemas.microsoft.com/office/drawing/2014/main" id="{C646E50A-8EF3-0F0E-FE0E-F7969B05C538}"/>
              </a:ext>
            </a:extLst>
          </p:cNvPr>
          <p:cNvSpPr txBox="1">
            <a:spLocks/>
          </p:cNvSpPr>
          <p:nvPr/>
        </p:nvSpPr>
        <p:spPr>
          <a:xfrm>
            <a:off x="290711" y="3225398"/>
            <a:ext cx="8496944" cy="675456"/>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Call it "Return on"</a:t>
            </a:r>
          </a:p>
        </p:txBody>
      </p:sp>
      <p:pic>
        <p:nvPicPr>
          <p:cNvPr id="6" name="Picture 5">
            <a:extLst>
              <a:ext uri="{FF2B5EF4-FFF2-40B4-BE49-F238E27FC236}">
                <a16:creationId xmlns:a16="http://schemas.microsoft.com/office/drawing/2014/main" id="{403BDED6-5B9B-2323-E082-1475764BE8A1}"/>
              </a:ext>
            </a:extLst>
          </p:cNvPr>
          <p:cNvPicPr>
            <a:picLocks noChangeAspect="1"/>
          </p:cNvPicPr>
          <p:nvPr/>
        </p:nvPicPr>
        <p:blipFill>
          <a:blip r:embed="rId3"/>
          <a:stretch>
            <a:fillRect/>
          </a:stretch>
        </p:blipFill>
        <p:spPr>
          <a:xfrm>
            <a:off x="468628" y="3579922"/>
            <a:ext cx="11064240" cy="366424"/>
          </a:xfrm>
          <a:prstGeom prst="rect">
            <a:avLst/>
          </a:prstGeom>
          <a:ln>
            <a:solidFill>
              <a:schemeClr val="tx1"/>
            </a:solidFill>
          </a:ln>
        </p:spPr>
      </p:pic>
      <p:sp>
        <p:nvSpPr>
          <p:cNvPr id="8" name="Rectangle 7">
            <a:extLst>
              <a:ext uri="{FF2B5EF4-FFF2-40B4-BE49-F238E27FC236}">
                <a16:creationId xmlns:a16="http://schemas.microsoft.com/office/drawing/2014/main" id="{8B280863-919D-23DE-9ECA-D3D6F677A272}"/>
              </a:ext>
            </a:extLst>
          </p:cNvPr>
          <p:cNvSpPr/>
          <p:nvPr/>
        </p:nvSpPr>
        <p:spPr>
          <a:xfrm>
            <a:off x="10194394" y="2059590"/>
            <a:ext cx="915566"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7A9219D7-4F39-CEB1-7152-57EEF8589A7A}"/>
              </a:ext>
            </a:extLst>
          </p:cNvPr>
          <p:cNvSpPr/>
          <p:nvPr/>
        </p:nvSpPr>
        <p:spPr>
          <a:xfrm>
            <a:off x="888162" y="1711319"/>
            <a:ext cx="5615508"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6" name="Rectangle 15">
            <a:extLst>
              <a:ext uri="{FF2B5EF4-FFF2-40B4-BE49-F238E27FC236}">
                <a16:creationId xmlns:a16="http://schemas.microsoft.com/office/drawing/2014/main" id="{4FFD94C3-6E10-D331-3450-010C51F2B2D2}"/>
              </a:ext>
            </a:extLst>
          </p:cNvPr>
          <p:cNvSpPr/>
          <p:nvPr/>
        </p:nvSpPr>
        <p:spPr>
          <a:xfrm>
            <a:off x="3907934" y="3547177"/>
            <a:ext cx="2016224" cy="42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3684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"Letters Configuration" page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pic>
        <p:nvPicPr>
          <p:cNvPr id="2" name="Picture 1">
            <a:extLst>
              <a:ext uri="{FF2B5EF4-FFF2-40B4-BE49-F238E27FC236}">
                <a16:creationId xmlns:a16="http://schemas.microsoft.com/office/drawing/2014/main" id="{0EA032DC-06DB-705D-6C73-C6758BD7C882}"/>
              </a:ext>
            </a:extLst>
          </p:cNvPr>
          <p:cNvPicPr>
            <a:picLocks noChangeAspect="1"/>
          </p:cNvPicPr>
          <p:nvPr/>
        </p:nvPicPr>
        <p:blipFill>
          <a:blip r:embed="rId2"/>
          <a:stretch>
            <a:fillRect/>
          </a:stretch>
        </p:blipFill>
        <p:spPr>
          <a:xfrm>
            <a:off x="698338" y="1240060"/>
            <a:ext cx="10785371" cy="4694322"/>
          </a:xfrm>
          <a:prstGeom prst="rect">
            <a:avLst/>
          </a:prstGeom>
          <a:solidFill>
            <a:schemeClr val="tx1"/>
          </a:solidFill>
          <a:ln>
            <a:solidFill>
              <a:schemeClr val="tx1"/>
            </a:solidFill>
          </a:ln>
        </p:spPr>
      </p:pic>
      <p:sp>
        <p:nvSpPr>
          <p:cNvPr id="3" name="TextBox 2">
            <a:extLst>
              <a:ext uri="{FF2B5EF4-FFF2-40B4-BE49-F238E27FC236}">
                <a16:creationId xmlns:a16="http://schemas.microsoft.com/office/drawing/2014/main" id="{F3749799-9F48-0FDB-92AC-E0B6EDBCCBA8}"/>
              </a:ext>
            </a:extLst>
          </p:cNvPr>
          <p:cNvSpPr txBox="1"/>
          <p:nvPr/>
        </p:nvSpPr>
        <p:spPr>
          <a:xfrm>
            <a:off x="4183380" y="1471647"/>
            <a:ext cx="3994760" cy="400110"/>
          </a:xfrm>
          <a:prstGeom prst="rect">
            <a:avLst/>
          </a:prstGeom>
          <a:solidFill>
            <a:schemeClr val="bg1"/>
          </a:solidFill>
          <a:ln>
            <a:solidFill>
              <a:schemeClr val="tx1"/>
            </a:solidFill>
          </a:ln>
        </p:spPr>
        <p:txBody>
          <a:bodyPr wrap="square" rtlCol="0">
            <a:spAutoFit/>
          </a:bodyPr>
          <a:lstStyle/>
          <a:p>
            <a:r>
              <a:rPr lang="en-US" sz="2000" dirty="0"/>
              <a:t>The Letters Configuration Page</a:t>
            </a:r>
          </a:p>
        </p:txBody>
      </p:sp>
      <p:sp>
        <p:nvSpPr>
          <p:cNvPr id="4" name="TextBox 3">
            <a:extLst>
              <a:ext uri="{FF2B5EF4-FFF2-40B4-BE49-F238E27FC236}">
                <a16:creationId xmlns:a16="http://schemas.microsoft.com/office/drawing/2014/main" id="{883F2E6E-8DC4-C017-C2BD-A893742F7285}"/>
              </a:ext>
            </a:extLst>
          </p:cNvPr>
          <p:cNvSpPr txBox="1"/>
          <p:nvPr/>
        </p:nvSpPr>
        <p:spPr>
          <a:xfrm>
            <a:off x="2121421" y="5682354"/>
            <a:ext cx="2257380" cy="307777"/>
          </a:xfrm>
          <a:prstGeom prst="rect">
            <a:avLst/>
          </a:prstGeom>
          <a:solidFill>
            <a:srgbClr val="FFFF00"/>
          </a:solidFill>
          <a:ln>
            <a:solidFill>
              <a:schemeClr val="tx1"/>
            </a:solidFill>
          </a:ln>
        </p:spPr>
        <p:txBody>
          <a:bodyPr wrap="square" rtlCol="0">
            <a:spAutoFit/>
          </a:bodyPr>
          <a:lstStyle/>
          <a:p>
            <a:r>
              <a:rPr lang="en-US" sz="1400" dirty="0"/>
              <a:t>Enable / Disable a letter</a:t>
            </a:r>
          </a:p>
        </p:txBody>
      </p:sp>
      <p:cxnSp>
        <p:nvCxnSpPr>
          <p:cNvPr id="5" name="Straight Arrow Connector 4">
            <a:extLst>
              <a:ext uri="{FF2B5EF4-FFF2-40B4-BE49-F238E27FC236}">
                <a16:creationId xmlns:a16="http://schemas.microsoft.com/office/drawing/2014/main" id="{0EC7EC7A-C6A1-468B-F448-BFEAC713436F}"/>
              </a:ext>
            </a:extLst>
          </p:cNvPr>
          <p:cNvCxnSpPr>
            <a:cxnSpLocks/>
          </p:cNvCxnSpPr>
          <p:nvPr/>
        </p:nvCxnSpPr>
        <p:spPr>
          <a:xfrm flipH="1" flipV="1">
            <a:off x="6699106" y="3378253"/>
            <a:ext cx="360040" cy="4078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2D3D1A-FA18-47AF-0312-8101D7392382}"/>
              </a:ext>
            </a:extLst>
          </p:cNvPr>
          <p:cNvSpPr txBox="1"/>
          <p:nvPr/>
        </p:nvSpPr>
        <p:spPr>
          <a:xfrm>
            <a:off x="6396702" y="3791162"/>
            <a:ext cx="1970057" cy="318516"/>
          </a:xfrm>
          <a:prstGeom prst="rect">
            <a:avLst/>
          </a:prstGeom>
          <a:solidFill>
            <a:srgbClr val="FFFF00"/>
          </a:solidFill>
          <a:ln>
            <a:solidFill>
              <a:schemeClr val="tx1"/>
            </a:solidFill>
          </a:ln>
        </p:spPr>
        <p:txBody>
          <a:bodyPr wrap="square" rtlCol="0">
            <a:spAutoFit/>
          </a:bodyPr>
          <a:lstStyle/>
          <a:p>
            <a:r>
              <a:rPr lang="en-US" sz="1400" dirty="0"/>
              <a:t>Set letter retention</a:t>
            </a:r>
          </a:p>
        </p:txBody>
      </p:sp>
      <p:cxnSp>
        <p:nvCxnSpPr>
          <p:cNvPr id="11" name="Straight Arrow Connector 10">
            <a:extLst>
              <a:ext uri="{FF2B5EF4-FFF2-40B4-BE49-F238E27FC236}">
                <a16:creationId xmlns:a16="http://schemas.microsoft.com/office/drawing/2014/main" id="{57B2305F-DA92-BB0C-DC55-C8816452AE06}"/>
              </a:ext>
            </a:extLst>
          </p:cNvPr>
          <p:cNvCxnSpPr>
            <a:cxnSpLocks/>
            <a:stCxn id="4" idx="1"/>
          </p:cNvCxnSpPr>
          <p:nvPr/>
        </p:nvCxnSpPr>
        <p:spPr>
          <a:xfrm flipH="1" flipV="1">
            <a:off x="1473349" y="5190002"/>
            <a:ext cx="648072" cy="6462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5AB31B-1F41-EBC0-85ED-2841F3FE120F}"/>
              </a:ext>
            </a:extLst>
          </p:cNvPr>
          <p:cNvCxnSpPr>
            <a:cxnSpLocks/>
          </p:cNvCxnSpPr>
          <p:nvPr/>
        </p:nvCxnSpPr>
        <p:spPr>
          <a:xfrm flipV="1">
            <a:off x="9699474" y="5386353"/>
            <a:ext cx="432048" cy="184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4C087A-DB4B-4EF5-6ACB-445854BB40D7}"/>
              </a:ext>
            </a:extLst>
          </p:cNvPr>
          <p:cNvSpPr txBox="1"/>
          <p:nvPr/>
        </p:nvSpPr>
        <p:spPr>
          <a:xfrm>
            <a:off x="6495687" y="5570601"/>
            <a:ext cx="3203788" cy="523220"/>
          </a:xfrm>
          <a:prstGeom prst="rect">
            <a:avLst/>
          </a:prstGeom>
          <a:solidFill>
            <a:srgbClr val="FFFF00"/>
          </a:solidFill>
          <a:ln>
            <a:solidFill>
              <a:schemeClr val="tx1"/>
            </a:solidFill>
          </a:ln>
        </p:spPr>
        <p:txBody>
          <a:bodyPr wrap="square" rtlCol="0">
            <a:spAutoFit/>
          </a:bodyPr>
          <a:lstStyle/>
          <a:p>
            <a:r>
              <a:rPr lang="en-US" sz="1400" dirty="0"/>
              <a:t>Access the Labels, Template and Letter Examples for the specific letter</a:t>
            </a:r>
          </a:p>
        </p:txBody>
      </p:sp>
      <p:cxnSp>
        <p:nvCxnSpPr>
          <p:cNvPr id="14" name="Straight Arrow Connector 13">
            <a:extLst>
              <a:ext uri="{FF2B5EF4-FFF2-40B4-BE49-F238E27FC236}">
                <a16:creationId xmlns:a16="http://schemas.microsoft.com/office/drawing/2014/main" id="{3A546483-3E1D-CAE8-02BA-05930DB832E0}"/>
              </a:ext>
            </a:extLst>
          </p:cNvPr>
          <p:cNvCxnSpPr>
            <a:cxnSpLocks/>
          </p:cNvCxnSpPr>
          <p:nvPr/>
        </p:nvCxnSpPr>
        <p:spPr>
          <a:xfrm flipH="1">
            <a:off x="6583680" y="4109678"/>
            <a:ext cx="366433" cy="713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80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D45D-D6CE-DF48-3726-E3EAA5240D1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90ED1C-ABDF-318A-B1D0-4AB3680C8DA0}"/>
              </a:ext>
            </a:extLst>
          </p:cNvPr>
          <p:cNvPicPr>
            <a:picLocks noChangeAspect="1"/>
          </p:cNvPicPr>
          <p:nvPr/>
        </p:nvPicPr>
        <p:blipFill>
          <a:blip r:embed="rId2"/>
          <a:stretch>
            <a:fillRect/>
          </a:stretch>
        </p:blipFill>
        <p:spPr>
          <a:xfrm>
            <a:off x="502920" y="3713036"/>
            <a:ext cx="11064240" cy="463984"/>
          </a:xfrm>
          <a:prstGeom prst="rect">
            <a:avLst/>
          </a:prstGeom>
          <a:ln>
            <a:solidFill>
              <a:schemeClr val="tx1"/>
            </a:solidFill>
          </a:ln>
        </p:spPr>
      </p:pic>
      <p:pic>
        <p:nvPicPr>
          <p:cNvPr id="4" name="Picture 3">
            <a:extLst>
              <a:ext uri="{FF2B5EF4-FFF2-40B4-BE49-F238E27FC236}">
                <a16:creationId xmlns:a16="http://schemas.microsoft.com/office/drawing/2014/main" id="{AE22FC7E-1427-58BF-E139-E463E3983518}"/>
              </a:ext>
            </a:extLst>
          </p:cNvPr>
          <p:cNvPicPr>
            <a:picLocks noChangeAspect="1"/>
          </p:cNvPicPr>
          <p:nvPr/>
        </p:nvPicPr>
        <p:blipFill>
          <a:blip r:embed="rId3"/>
          <a:stretch>
            <a:fillRect/>
          </a:stretch>
        </p:blipFill>
        <p:spPr>
          <a:xfrm>
            <a:off x="502920" y="1743086"/>
            <a:ext cx="11064240" cy="797342"/>
          </a:xfrm>
          <a:prstGeom prst="rect">
            <a:avLst/>
          </a:prstGeom>
          <a:ln>
            <a:solidFill>
              <a:schemeClr val="tx1"/>
            </a:solidFill>
          </a:ln>
        </p:spPr>
      </p:pic>
      <p:sp>
        <p:nvSpPr>
          <p:cNvPr id="10" name="Title 9">
            <a:extLst>
              <a:ext uri="{FF2B5EF4-FFF2-40B4-BE49-F238E27FC236}">
                <a16:creationId xmlns:a16="http://schemas.microsoft.com/office/drawing/2014/main" id="{4097D434-0AD1-CDB3-25DC-4FA2005D03D9}"/>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128245D2-71B2-44BF-7348-98364C3A116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70</a:t>
            </a:fld>
            <a:endParaRPr lang="en-GB"/>
          </a:p>
        </p:txBody>
      </p:sp>
      <p:sp>
        <p:nvSpPr>
          <p:cNvPr id="7" name="TextBox 6">
            <a:extLst>
              <a:ext uri="{FF2B5EF4-FFF2-40B4-BE49-F238E27FC236}">
                <a16:creationId xmlns:a16="http://schemas.microsoft.com/office/drawing/2014/main" id="{3F5209B8-7479-164E-792D-1D7DEF76FDDA}"/>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5" name="Content Placeholder 5">
            <a:extLst>
              <a:ext uri="{FF2B5EF4-FFF2-40B4-BE49-F238E27FC236}">
                <a16:creationId xmlns:a16="http://schemas.microsoft.com/office/drawing/2014/main" id="{D1C2369A-1B3D-2B0B-65DE-C0F27DC7D2F5}"/>
              </a:ext>
            </a:extLst>
          </p:cNvPr>
          <p:cNvSpPr txBox="1">
            <a:spLocks/>
          </p:cNvSpPr>
          <p:nvPr/>
        </p:nvSpPr>
        <p:spPr>
          <a:xfrm>
            <a:off x="395536" y="1096164"/>
            <a:ext cx="8496944" cy="67545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Customize the label "fine"</a:t>
            </a:r>
          </a:p>
        </p:txBody>
      </p:sp>
      <p:sp>
        <p:nvSpPr>
          <p:cNvPr id="14" name="Content Placeholder 5">
            <a:extLst>
              <a:ext uri="{FF2B5EF4-FFF2-40B4-BE49-F238E27FC236}">
                <a16:creationId xmlns:a16="http://schemas.microsoft.com/office/drawing/2014/main" id="{A7AC148F-71A5-9D38-4B2C-371020ED70AB}"/>
              </a:ext>
            </a:extLst>
          </p:cNvPr>
          <p:cNvSpPr txBox="1">
            <a:spLocks/>
          </p:cNvSpPr>
          <p:nvPr/>
        </p:nvSpPr>
        <p:spPr>
          <a:xfrm>
            <a:off x="290711" y="3225398"/>
            <a:ext cx="8496944" cy="675456"/>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Call it "Fines and Fees"</a:t>
            </a:r>
          </a:p>
        </p:txBody>
      </p:sp>
      <p:sp>
        <p:nvSpPr>
          <p:cNvPr id="8" name="Rectangle 7">
            <a:extLst>
              <a:ext uri="{FF2B5EF4-FFF2-40B4-BE49-F238E27FC236}">
                <a16:creationId xmlns:a16="http://schemas.microsoft.com/office/drawing/2014/main" id="{3F36EB69-F601-585E-F03E-C8BD6FDD6D4A}"/>
              </a:ext>
            </a:extLst>
          </p:cNvPr>
          <p:cNvSpPr/>
          <p:nvPr/>
        </p:nvSpPr>
        <p:spPr>
          <a:xfrm>
            <a:off x="10194394" y="2059590"/>
            <a:ext cx="915566"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093CBADB-7A01-A850-479D-4910E4BC6CAA}"/>
              </a:ext>
            </a:extLst>
          </p:cNvPr>
          <p:cNvSpPr/>
          <p:nvPr/>
        </p:nvSpPr>
        <p:spPr>
          <a:xfrm>
            <a:off x="888162" y="1711319"/>
            <a:ext cx="5615508" cy="40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6" name="Rectangle 15">
            <a:extLst>
              <a:ext uri="{FF2B5EF4-FFF2-40B4-BE49-F238E27FC236}">
                <a16:creationId xmlns:a16="http://schemas.microsoft.com/office/drawing/2014/main" id="{D9B271B2-1ED4-5070-C041-694D401EA886}"/>
              </a:ext>
            </a:extLst>
          </p:cNvPr>
          <p:cNvSpPr/>
          <p:nvPr/>
        </p:nvSpPr>
        <p:spPr>
          <a:xfrm>
            <a:off x="3907934" y="3775777"/>
            <a:ext cx="2016224" cy="42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90526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5E86-5882-B42C-0966-8AC164D03EA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F1C11E6-9736-EE14-AB1E-43C8E3073149}"/>
              </a:ext>
            </a:extLst>
          </p:cNvPr>
          <p:cNvPicPr>
            <a:picLocks noChangeAspect="1"/>
          </p:cNvPicPr>
          <p:nvPr/>
        </p:nvPicPr>
        <p:blipFill>
          <a:blip r:embed="rId2"/>
          <a:stretch>
            <a:fillRect/>
          </a:stretch>
        </p:blipFill>
        <p:spPr>
          <a:xfrm>
            <a:off x="177165" y="1716425"/>
            <a:ext cx="11064240" cy="414046"/>
          </a:xfrm>
          <a:prstGeom prst="rect">
            <a:avLst/>
          </a:prstGeom>
        </p:spPr>
      </p:pic>
      <p:sp>
        <p:nvSpPr>
          <p:cNvPr id="10" name="Title 9">
            <a:extLst>
              <a:ext uri="{FF2B5EF4-FFF2-40B4-BE49-F238E27FC236}">
                <a16:creationId xmlns:a16="http://schemas.microsoft.com/office/drawing/2014/main" id="{4F87D87A-C10F-FD2C-225E-A9DB2BA4A65F}"/>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CDC75D61-0443-5B54-B03A-5081DC1BA0A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71</a:t>
            </a:fld>
            <a:endParaRPr lang="en-GB"/>
          </a:p>
        </p:txBody>
      </p:sp>
      <p:sp>
        <p:nvSpPr>
          <p:cNvPr id="7" name="TextBox 6">
            <a:extLst>
              <a:ext uri="{FF2B5EF4-FFF2-40B4-BE49-F238E27FC236}">
                <a16:creationId xmlns:a16="http://schemas.microsoft.com/office/drawing/2014/main" id="{2AB9A775-24CE-B542-C2AE-77027B79E12F}"/>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5" name="Content Placeholder 5">
            <a:extLst>
              <a:ext uri="{FF2B5EF4-FFF2-40B4-BE49-F238E27FC236}">
                <a16:creationId xmlns:a16="http://schemas.microsoft.com/office/drawing/2014/main" id="{5278E3D3-CB8A-BF5F-30F6-82BA2190301A}"/>
              </a:ext>
            </a:extLst>
          </p:cNvPr>
          <p:cNvSpPr txBox="1">
            <a:spLocks/>
          </p:cNvSpPr>
          <p:nvPr/>
        </p:nvSpPr>
        <p:spPr>
          <a:xfrm>
            <a:off x="395536" y="1096164"/>
            <a:ext cx="8496944" cy="675456"/>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We will leave the label "description" as it is</a:t>
            </a:r>
          </a:p>
        </p:txBody>
      </p:sp>
      <p:sp>
        <p:nvSpPr>
          <p:cNvPr id="12" name="Rectangle 11">
            <a:extLst>
              <a:ext uri="{FF2B5EF4-FFF2-40B4-BE49-F238E27FC236}">
                <a16:creationId xmlns:a16="http://schemas.microsoft.com/office/drawing/2014/main" id="{DE701B34-A3B2-6250-CDE7-551EEFDFD862}"/>
              </a:ext>
            </a:extLst>
          </p:cNvPr>
          <p:cNvSpPr/>
          <p:nvPr/>
        </p:nvSpPr>
        <p:spPr>
          <a:xfrm>
            <a:off x="605790" y="1711319"/>
            <a:ext cx="5490210" cy="414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92388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17DA-45EE-89AB-7A2D-480FA34F19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3F32DF-34DA-F9E2-CE56-F45347799770}"/>
              </a:ext>
            </a:extLst>
          </p:cNvPr>
          <p:cNvPicPr>
            <a:picLocks noChangeAspect="1"/>
          </p:cNvPicPr>
          <p:nvPr/>
        </p:nvPicPr>
        <p:blipFill>
          <a:blip r:embed="rId2"/>
          <a:stretch>
            <a:fillRect/>
          </a:stretch>
        </p:blipFill>
        <p:spPr>
          <a:xfrm>
            <a:off x="336619" y="1680591"/>
            <a:ext cx="11304141" cy="3659278"/>
          </a:xfrm>
          <a:prstGeom prst="rect">
            <a:avLst/>
          </a:prstGeom>
          <a:ln>
            <a:solidFill>
              <a:schemeClr val="tx1"/>
            </a:solidFill>
          </a:ln>
        </p:spPr>
      </p:pic>
      <p:sp>
        <p:nvSpPr>
          <p:cNvPr id="10" name="Title 9">
            <a:extLst>
              <a:ext uri="{FF2B5EF4-FFF2-40B4-BE49-F238E27FC236}">
                <a16:creationId xmlns:a16="http://schemas.microsoft.com/office/drawing/2014/main" id="{7AE6F628-ACF4-962D-D893-C91853FC3BC2}"/>
              </a:ext>
            </a:extLst>
          </p:cNvPr>
          <p:cNvSpPr>
            <a:spLocks noGrp="1"/>
          </p:cNvSpPr>
          <p:nvPr>
            <p:ph type="title"/>
          </p:nvPr>
        </p:nvSpPr>
        <p:spPr/>
        <p:txBody>
          <a:bodyPr/>
          <a:lstStyle/>
          <a:p>
            <a:r>
              <a:rPr lang="en-US" dirty="0"/>
              <a:t>Labels</a:t>
            </a:r>
          </a:p>
        </p:txBody>
      </p:sp>
      <p:sp>
        <p:nvSpPr>
          <p:cNvPr id="9" name="Slide Number Placeholder 5">
            <a:extLst>
              <a:ext uri="{FF2B5EF4-FFF2-40B4-BE49-F238E27FC236}">
                <a16:creationId xmlns:a16="http://schemas.microsoft.com/office/drawing/2014/main" id="{FC14AE13-280B-0068-B7C6-CBB7BA23760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72</a:t>
            </a:fld>
            <a:endParaRPr lang="en-GB"/>
          </a:p>
        </p:txBody>
      </p:sp>
      <p:sp>
        <p:nvSpPr>
          <p:cNvPr id="7" name="TextBox 6">
            <a:extLst>
              <a:ext uri="{FF2B5EF4-FFF2-40B4-BE49-F238E27FC236}">
                <a16:creationId xmlns:a16="http://schemas.microsoft.com/office/drawing/2014/main" id="{4363B1CC-F718-108E-FE18-209467C77A3E}"/>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8DA4C7D-FF42-E848-7210-D8327280D88C}"/>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Now the text of the letter has changed</a:t>
            </a:r>
          </a:p>
        </p:txBody>
      </p:sp>
      <p:sp>
        <p:nvSpPr>
          <p:cNvPr id="12" name="Rectangle 11">
            <a:extLst>
              <a:ext uri="{FF2B5EF4-FFF2-40B4-BE49-F238E27FC236}">
                <a16:creationId xmlns:a16="http://schemas.microsoft.com/office/drawing/2014/main" id="{82BD27E8-1E03-A52C-9861-6A2DCF3C0AF6}"/>
              </a:ext>
            </a:extLst>
          </p:cNvPr>
          <p:cNvSpPr/>
          <p:nvPr/>
        </p:nvSpPr>
        <p:spPr>
          <a:xfrm>
            <a:off x="3131820" y="3522880"/>
            <a:ext cx="7155180" cy="4319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631186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BF05-E8E8-A0B6-9685-07E36C8329F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2094299-9A02-85F8-729A-93675B4FAC89}"/>
              </a:ext>
            </a:extLst>
          </p:cNvPr>
          <p:cNvSpPr>
            <a:spLocks noGrp="1"/>
          </p:cNvSpPr>
          <p:nvPr>
            <p:ph type="body" sz="quarter" idx="16"/>
          </p:nvPr>
        </p:nvSpPr>
        <p:spPr>
          <a:xfrm>
            <a:off x="0" y="2500384"/>
            <a:ext cx="12192000" cy="1030130"/>
          </a:xfrm>
        </p:spPr>
        <p:txBody>
          <a:bodyPr/>
          <a:lstStyle/>
          <a:p>
            <a:r>
              <a:rPr lang="en-US" sz="3600" dirty="0"/>
              <a:t>Drafts for letters in the XSL Editor</a:t>
            </a:r>
          </a:p>
        </p:txBody>
      </p:sp>
      <p:sp>
        <p:nvSpPr>
          <p:cNvPr id="3" name="Slide Number Placeholder 2">
            <a:extLst>
              <a:ext uri="{FF2B5EF4-FFF2-40B4-BE49-F238E27FC236}">
                <a16:creationId xmlns:a16="http://schemas.microsoft.com/office/drawing/2014/main" id="{DA88A530-17E1-F0D1-08EE-32728A93EE0F}"/>
              </a:ext>
            </a:extLst>
          </p:cNvPr>
          <p:cNvSpPr>
            <a:spLocks noGrp="1"/>
          </p:cNvSpPr>
          <p:nvPr>
            <p:ph type="sldNum" sz="quarter" idx="11"/>
          </p:nvPr>
        </p:nvSpPr>
        <p:spPr/>
        <p:txBody>
          <a:bodyPr/>
          <a:lstStyle/>
          <a:p>
            <a:fld id="{F59CD943-D024-467A-B36E-F11E1285ED75}" type="slidenum">
              <a:rPr lang="en-GB" smtClean="0"/>
              <a:pPr/>
              <a:t>73</a:t>
            </a:fld>
            <a:endParaRPr lang="en-GB" dirty="0"/>
          </a:p>
        </p:txBody>
      </p:sp>
    </p:spTree>
    <p:extLst>
      <p:ext uri="{BB962C8B-B14F-4D97-AF65-F5344CB8AC3E}">
        <p14:creationId xmlns:p14="http://schemas.microsoft.com/office/powerpoint/2010/main" val="2175493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49F0-C830-FD1E-0043-7CDE4AB82A5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83A3574-7E13-5C9A-398C-B153EBC990E1}"/>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2CBD806E-59A0-760C-3A30-7031AADD75E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74</a:t>
            </a:fld>
            <a:endParaRPr lang="en-GB"/>
          </a:p>
        </p:txBody>
      </p:sp>
      <p:sp>
        <p:nvSpPr>
          <p:cNvPr id="7" name="TextBox 6">
            <a:extLst>
              <a:ext uri="{FF2B5EF4-FFF2-40B4-BE49-F238E27FC236}">
                <a16:creationId xmlns:a16="http://schemas.microsoft.com/office/drawing/2014/main" id="{6A01B706-AAA4-4846-7847-FF20A9B2ECE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7E394F89-2BD5-E1D6-C838-88548DF23C1F}"/>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Working with drafts is useful when the staff user is working on a letter, has made some changes, but the changes are not finished, and the user does not want them to be the active (in use) XSL.</a:t>
            </a:r>
          </a:p>
          <a:p>
            <a:pPr>
              <a:lnSpc>
                <a:spcPct val="90000"/>
              </a:lnSpc>
            </a:pPr>
            <a:r>
              <a:rPr lang="en-US" dirty="0"/>
              <a:t>The staff user can save his or her changes as a draft and then come back to work on it later.</a:t>
            </a:r>
          </a:p>
          <a:p>
            <a:pPr>
              <a:lnSpc>
                <a:spcPct val="90000"/>
              </a:lnSpc>
            </a:pPr>
            <a:r>
              <a:rPr lang="en-US" dirty="0"/>
              <a:t>At the later time, the draft can be </a:t>
            </a:r>
          </a:p>
          <a:p>
            <a:pPr lvl="1">
              <a:lnSpc>
                <a:spcPct val="90000"/>
              </a:lnSpc>
            </a:pPr>
            <a:r>
              <a:rPr lang="en-US" sz="1800" dirty="0"/>
              <a:t>Saved as the active (in use) XSL</a:t>
            </a:r>
          </a:p>
          <a:p>
            <a:pPr lvl="1">
              <a:lnSpc>
                <a:spcPct val="90000"/>
              </a:lnSpc>
            </a:pPr>
            <a:r>
              <a:rPr lang="en-US" sz="1800" dirty="0"/>
              <a:t>Removed</a:t>
            </a:r>
          </a:p>
        </p:txBody>
      </p:sp>
    </p:spTree>
    <p:extLst>
      <p:ext uri="{BB962C8B-B14F-4D97-AF65-F5344CB8AC3E}">
        <p14:creationId xmlns:p14="http://schemas.microsoft.com/office/powerpoint/2010/main" val="2597969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BAD9D-9CC9-44E1-0B45-083919E1922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367341F-E651-29BD-8D99-8AB7C77FA1C6}"/>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AB42DF18-BFCA-D694-CA8D-6555533FD14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75</a:t>
            </a:fld>
            <a:endParaRPr lang="en-GB"/>
          </a:p>
        </p:txBody>
      </p:sp>
      <p:pic>
        <p:nvPicPr>
          <p:cNvPr id="2" name="Picture 1">
            <a:extLst>
              <a:ext uri="{FF2B5EF4-FFF2-40B4-BE49-F238E27FC236}">
                <a16:creationId xmlns:a16="http://schemas.microsoft.com/office/drawing/2014/main" id="{A7CC265D-1697-C0F8-FC5D-0A96CC4588A9}"/>
              </a:ext>
            </a:extLst>
          </p:cNvPr>
          <p:cNvPicPr>
            <a:picLocks noChangeAspect="1"/>
          </p:cNvPicPr>
          <p:nvPr/>
        </p:nvPicPr>
        <p:blipFill>
          <a:blip r:embed="rId2"/>
          <a:stretch>
            <a:fillRect/>
          </a:stretch>
        </p:blipFill>
        <p:spPr>
          <a:xfrm>
            <a:off x="0" y="1824723"/>
            <a:ext cx="12049800" cy="3254275"/>
          </a:xfrm>
          <a:prstGeom prst="rect">
            <a:avLst/>
          </a:prstGeom>
          <a:ln>
            <a:solidFill>
              <a:schemeClr val="tx1"/>
            </a:solidFill>
          </a:ln>
        </p:spPr>
      </p:pic>
      <p:sp>
        <p:nvSpPr>
          <p:cNvPr id="3" name="Content Placeholder 5">
            <a:extLst>
              <a:ext uri="{FF2B5EF4-FFF2-40B4-BE49-F238E27FC236}">
                <a16:creationId xmlns:a16="http://schemas.microsoft.com/office/drawing/2014/main" id="{65C3610C-0A0C-68F5-F6A7-0C478050D12E}"/>
              </a:ext>
            </a:extLst>
          </p:cNvPr>
          <p:cNvSpPr txBox="1">
            <a:spLocks/>
          </p:cNvSpPr>
          <p:nvPr/>
        </p:nvSpPr>
        <p:spPr>
          <a:xfrm>
            <a:off x="107504" y="1053871"/>
            <a:ext cx="8928992" cy="365125"/>
          </a:xfrm>
          <a:prstGeom prst="rect">
            <a:avLst/>
          </a:prstGeom>
        </p:spPr>
        <p:txBody>
          <a:bodyPr>
            <a:normAutofit lnSpcReduction="10000"/>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For example …</a:t>
            </a:r>
            <a:endParaRPr lang="en-US" dirty="0"/>
          </a:p>
        </p:txBody>
      </p:sp>
      <p:sp>
        <p:nvSpPr>
          <p:cNvPr id="4" name="Rectangle 3">
            <a:extLst>
              <a:ext uri="{FF2B5EF4-FFF2-40B4-BE49-F238E27FC236}">
                <a16:creationId xmlns:a16="http://schemas.microsoft.com/office/drawing/2014/main" id="{C0C2048D-0894-02B0-A3D6-F274936CC16B}"/>
              </a:ext>
            </a:extLst>
          </p:cNvPr>
          <p:cNvSpPr/>
          <p:nvPr/>
        </p:nvSpPr>
        <p:spPr>
          <a:xfrm>
            <a:off x="1439652" y="3091820"/>
            <a:ext cx="540060" cy="26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Rectangle 4">
            <a:extLst>
              <a:ext uri="{FF2B5EF4-FFF2-40B4-BE49-F238E27FC236}">
                <a16:creationId xmlns:a16="http://schemas.microsoft.com/office/drawing/2014/main" id="{95B8205C-21BB-509A-385A-F24A571369CE}"/>
              </a:ext>
            </a:extLst>
          </p:cNvPr>
          <p:cNvSpPr/>
          <p:nvPr/>
        </p:nvSpPr>
        <p:spPr>
          <a:xfrm>
            <a:off x="3139798" y="3091820"/>
            <a:ext cx="572391" cy="26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a:extLst>
              <a:ext uri="{FF2B5EF4-FFF2-40B4-BE49-F238E27FC236}">
                <a16:creationId xmlns:a16="http://schemas.microsoft.com/office/drawing/2014/main" id="{6E4E7A84-B4E3-6A17-D86F-5A8F3F71B7A1}"/>
              </a:ext>
            </a:extLst>
          </p:cNvPr>
          <p:cNvSpPr/>
          <p:nvPr/>
        </p:nvSpPr>
        <p:spPr>
          <a:xfrm>
            <a:off x="8754270" y="3738804"/>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TextBox 10">
            <a:extLst>
              <a:ext uri="{FF2B5EF4-FFF2-40B4-BE49-F238E27FC236}">
                <a16:creationId xmlns:a16="http://schemas.microsoft.com/office/drawing/2014/main" id="{9C484A11-76A9-6196-0EF6-B1821DD21234}"/>
              </a:ext>
            </a:extLst>
          </p:cNvPr>
          <p:cNvSpPr txBox="1"/>
          <p:nvPr/>
        </p:nvSpPr>
        <p:spPr>
          <a:xfrm>
            <a:off x="3491880" y="5372350"/>
            <a:ext cx="2604120" cy="523220"/>
          </a:xfrm>
          <a:prstGeom prst="rect">
            <a:avLst/>
          </a:prstGeom>
          <a:solidFill>
            <a:srgbClr val="FFFF00"/>
          </a:solidFill>
          <a:ln>
            <a:solidFill>
              <a:schemeClr val="tx1"/>
            </a:solidFill>
          </a:ln>
        </p:spPr>
        <p:txBody>
          <a:bodyPr wrap="square" rtlCol="0">
            <a:spAutoFit/>
          </a:bodyPr>
          <a:lstStyle/>
          <a:p>
            <a:r>
              <a:rPr lang="en-US" sz="1400" dirty="0"/>
              <a:t>We have changed the label "loans" to be centered</a:t>
            </a:r>
          </a:p>
        </p:txBody>
      </p:sp>
      <p:cxnSp>
        <p:nvCxnSpPr>
          <p:cNvPr id="12" name="Straight Arrow Connector 11">
            <a:extLst>
              <a:ext uri="{FF2B5EF4-FFF2-40B4-BE49-F238E27FC236}">
                <a16:creationId xmlns:a16="http://schemas.microsoft.com/office/drawing/2014/main" id="{1DEA899B-B5D3-83E7-9E6B-6F490B60F8DB}"/>
              </a:ext>
            </a:extLst>
          </p:cNvPr>
          <p:cNvCxnSpPr>
            <a:cxnSpLocks/>
          </p:cNvCxnSpPr>
          <p:nvPr/>
        </p:nvCxnSpPr>
        <p:spPr>
          <a:xfrm flipH="1" flipV="1">
            <a:off x="1892770" y="3429000"/>
            <a:ext cx="2450630" cy="1943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6294F2-E2C1-55D2-FAC4-8978857067FA}"/>
              </a:ext>
            </a:extLst>
          </p:cNvPr>
          <p:cNvCxnSpPr>
            <a:cxnSpLocks/>
          </p:cNvCxnSpPr>
          <p:nvPr/>
        </p:nvCxnSpPr>
        <p:spPr>
          <a:xfrm flipH="1" flipV="1">
            <a:off x="3491880" y="3429000"/>
            <a:ext cx="1260805" cy="1943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2A2704-3820-CB81-B087-98E456101A7C}"/>
              </a:ext>
            </a:extLst>
          </p:cNvPr>
          <p:cNvCxnSpPr>
            <a:cxnSpLocks/>
          </p:cNvCxnSpPr>
          <p:nvPr/>
        </p:nvCxnSpPr>
        <p:spPr>
          <a:xfrm flipV="1">
            <a:off x="5080288" y="3994628"/>
            <a:ext cx="3560792" cy="13777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A17E413-4804-9B33-C916-B8DF127E3031}"/>
              </a:ext>
            </a:extLst>
          </p:cNvPr>
          <p:cNvSpPr txBox="1"/>
          <p:nvPr/>
        </p:nvSpPr>
        <p:spPr>
          <a:xfrm>
            <a:off x="5080288" y="1008150"/>
            <a:ext cx="2989291" cy="523220"/>
          </a:xfrm>
          <a:prstGeom prst="rect">
            <a:avLst/>
          </a:prstGeom>
          <a:solidFill>
            <a:srgbClr val="FFFF00"/>
          </a:solidFill>
          <a:ln>
            <a:solidFill>
              <a:schemeClr val="tx1"/>
            </a:solidFill>
          </a:ln>
        </p:spPr>
        <p:txBody>
          <a:bodyPr wrap="square" rtlCol="0">
            <a:spAutoFit/>
          </a:bodyPr>
          <a:lstStyle/>
          <a:p>
            <a:r>
              <a:rPr lang="en-US" sz="1400" dirty="0"/>
              <a:t>We will click "Save Draft" to save this as a draft</a:t>
            </a:r>
          </a:p>
        </p:txBody>
      </p:sp>
      <p:cxnSp>
        <p:nvCxnSpPr>
          <p:cNvPr id="16" name="Straight Arrow Connector 15">
            <a:extLst>
              <a:ext uri="{FF2B5EF4-FFF2-40B4-BE49-F238E27FC236}">
                <a16:creationId xmlns:a16="http://schemas.microsoft.com/office/drawing/2014/main" id="{549C9782-3BC7-3E48-B900-B4FE650138D1}"/>
              </a:ext>
            </a:extLst>
          </p:cNvPr>
          <p:cNvCxnSpPr>
            <a:cxnSpLocks/>
          </p:cNvCxnSpPr>
          <p:nvPr/>
        </p:nvCxnSpPr>
        <p:spPr>
          <a:xfrm>
            <a:off x="3794712" y="1310999"/>
            <a:ext cx="0" cy="468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63360A-39D8-4EB8-6B6E-69241FE08716}"/>
              </a:ext>
            </a:extLst>
          </p:cNvPr>
          <p:cNvCxnSpPr>
            <a:cxnSpLocks/>
          </p:cNvCxnSpPr>
          <p:nvPr/>
        </p:nvCxnSpPr>
        <p:spPr>
          <a:xfrm flipH="1" flipV="1">
            <a:off x="3790212" y="1310999"/>
            <a:ext cx="1290076" cy="681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58F2B75-89C9-21C6-448D-CC6E98D56C58}"/>
              </a:ext>
            </a:extLst>
          </p:cNvPr>
          <p:cNvSpPr/>
          <p:nvPr/>
        </p:nvSpPr>
        <p:spPr>
          <a:xfrm>
            <a:off x="3588128" y="1839968"/>
            <a:ext cx="572391" cy="329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696648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068B-4279-F47A-884D-A3C2419BC25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FA2CEF1-BCAB-209F-05B1-A65428A3077A}"/>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29A45C89-EB96-9D3B-A1A2-9E03D2BCE30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76</a:t>
            </a:fld>
            <a:endParaRPr lang="en-GB"/>
          </a:p>
        </p:txBody>
      </p:sp>
      <p:pic>
        <p:nvPicPr>
          <p:cNvPr id="7" name="Picture 6">
            <a:extLst>
              <a:ext uri="{FF2B5EF4-FFF2-40B4-BE49-F238E27FC236}">
                <a16:creationId xmlns:a16="http://schemas.microsoft.com/office/drawing/2014/main" id="{CAE3C6F3-B49D-F70A-AC4D-2E91120DE001}"/>
              </a:ext>
            </a:extLst>
          </p:cNvPr>
          <p:cNvPicPr>
            <a:picLocks noChangeAspect="1"/>
          </p:cNvPicPr>
          <p:nvPr/>
        </p:nvPicPr>
        <p:blipFill>
          <a:blip r:embed="rId2"/>
          <a:stretch>
            <a:fillRect/>
          </a:stretch>
        </p:blipFill>
        <p:spPr>
          <a:xfrm>
            <a:off x="365760" y="1872243"/>
            <a:ext cx="11699458" cy="1936236"/>
          </a:xfrm>
          <a:prstGeom prst="rect">
            <a:avLst/>
          </a:prstGeom>
          <a:ln>
            <a:solidFill>
              <a:schemeClr val="tx1"/>
            </a:solidFill>
          </a:ln>
        </p:spPr>
      </p:pic>
      <p:sp>
        <p:nvSpPr>
          <p:cNvPr id="8" name="Content Placeholder 5">
            <a:extLst>
              <a:ext uri="{FF2B5EF4-FFF2-40B4-BE49-F238E27FC236}">
                <a16:creationId xmlns:a16="http://schemas.microsoft.com/office/drawing/2014/main" id="{B27F506D-8DC9-417D-0CB2-6F08719B0DC9}"/>
              </a:ext>
            </a:extLst>
          </p:cNvPr>
          <p:cNvSpPr txBox="1">
            <a:spLocks/>
          </p:cNvSpPr>
          <p:nvPr/>
        </p:nvSpPr>
        <p:spPr>
          <a:xfrm>
            <a:off x="114602" y="941111"/>
            <a:ext cx="11955477" cy="868663"/>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When a letter is saved as a draft there is a clear indication of such in the list of letters at "Letters Configuration"</a:t>
            </a:r>
          </a:p>
        </p:txBody>
      </p:sp>
      <p:sp>
        <p:nvSpPr>
          <p:cNvPr id="19" name="TextBox 18">
            <a:extLst>
              <a:ext uri="{FF2B5EF4-FFF2-40B4-BE49-F238E27FC236}">
                <a16:creationId xmlns:a16="http://schemas.microsoft.com/office/drawing/2014/main" id="{6ACD7E08-F57A-F600-6901-0487AC1B7B38}"/>
              </a:ext>
            </a:extLst>
          </p:cNvPr>
          <p:cNvSpPr txBox="1"/>
          <p:nvPr/>
        </p:nvSpPr>
        <p:spPr>
          <a:xfrm>
            <a:off x="3584822" y="4361894"/>
            <a:ext cx="2998857" cy="523220"/>
          </a:xfrm>
          <a:prstGeom prst="rect">
            <a:avLst/>
          </a:prstGeom>
          <a:solidFill>
            <a:srgbClr val="FFFF00"/>
          </a:solidFill>
          <a:ln>
            <a:solidFill>
              <a:schemeClr val="tx1"/>
            </a:solidFill>
          </a:ln>
        </p:spPr>
        <p:txBody>
          <a:bodyPr wrap="square" rtlCol="0">
            <a:spAutoFit/>
          </a:bodyPr>
          <a:lstStyle/>
          <a:p>
            <a:r>
              <a:rPr lang="en-US" sz="1400" dirty="0"/>
              <a:t>We will now edit the "Borrowing Activity letter" which is a draft</a:t>
            </a:r>
          </a:p>
        </p:txBody>
      </p:sp>
      <p:sp>
        <p:nvSpPr>
          <p:cNvPr id="20" name="Rectangle 19">
            <a:extLst>
              <a:ext uri="{FF2B5EF4-FFF2-40B4-BE49-F238E27FC236}">
                <a16:creationId xmlns:a16="http://schemas.microsoft.com/office/drawing/2014/main" id="{D5CDE997-F9B5-9C30-5B01-01612A073436}"/>
              </a:ext>
            </a:extLst>
          </p:cNvPr>
          <p:cNvSpPr/>
          <p:nvPr/>
        </p:nvSpPr>
        <p:spPr>
          <a:xfrm>
            <a:off x="2802916" y="2651206"/>
            <a:ext cx="694664" cy="366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294569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71FD-993E-72BF-54A5-D394C7CACF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A6A7D7D-D87C-B51D-E3C5-B8BCEE423A11}"/>
              </a:ext>
            </a:extLst>
          </p:cNvPr>
          <p:cNvPicPr>
            <a:picLocks noChangeAspect="1"/>
          </p:cNvPicPr>
          <p:nvPr/>
        </p:nvPicPr>
        <p:blipFill>
          <a:blip r:embed="rId2"/>
          <a:stretch>
            <a:fillRect/>
          </a:stretch>
        </p:blipFill>
        <p:spPr>
          <a:xfrm>
            <a:off x="507052" y="2238063"/>
            <a:ext cx="11064240" cy="1192599"/>
          </a:xfrm>
          <a:prstGeom prst="rect">
            <a:avLst/>
          </a:prstGeom>
          <a:ln>
            <a:solidFill>
              <a:schemeClr val="tx1"/>
            </a:solidFill>
          </a:ln>
        </p:spPr>
      </p:pic>
      <p:sp>
        <p:nvSpPr>
          <p:cNvPr id="10" name="Title 9">
            <a:extLst>
              <a:ext uri="{FF2B5EF4-FFF2-40B4-BE49-F238E27FC236}">
                <a16:creationId xmlns:a16="http://schemas.microsoft.com/office/drawing/2014/main" id="{F03B1E04-4C02-7C5F-1721-8CBF949D960E}"/>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117F762A-2364-E006-805F-389CA891416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77</a:t>
            </a:fld>
            <a:endParaRPr lang="en-GB"/>
          </a:p>
        </p:txBody>
      </p:sp>
      <p:sp>
        <p:nvSpPr>
          <p:cNvPr id="8" name="Content Placeholder 5">
            <a:extLst>
              <a:ext uri="{FF2B5EF4-FFF2-40B4-BE49-F238E27FC236}">
                <a16:creationId xmlns:a16="http://schemas.microsoft.com/office/drawing/2014/main" id="{9C090962-151F-2479-D423-197B59C16A4C}"/>
              </a:ext>
            </a:extLst>
          </p:cNvPr>
          <p:cNvSpPr txBox="1">
            <a:spLocks/>
          </p:cNvSpPr>
          <p:nvPr/>
        </p:nvSpPr>
        <p:spPr>
          <a:xfrm>
            <a:off x="114602" y="941111"/>
            <a:ext cx="11955477" cy="115057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From the list of letters at "Letters Configuration" it is possible to "Remove Draft" and "Edit Draft"</a:t>
            </a:r>
          </a:p>
          <a:p>
            <a:pPr>
              <a:lnSpc>
                <a:spcPct val="90000"/>
              </a:lnSpc>
            </a:pPr>
            <a:r>
              <a:rPr lang="en-US" dirty="0"/>
              <a:t>We will "Edit Draft"</a:t>
            </a:r>
          </a:p>
        </p:txBody>
      </p:sp>
      <p:sp>
        <p:nvSpPr>
          <p:cNvPr id="19" name="TextBox 18">
            <a:extLst>
              <a:ext uri="{FF2B5EF4-FFF2-40B4-BE49-F238E27FC236}">
                <a16:creationId xmlns:a16="http://schemas.microsoft.com/office/drawing/2014/main" id="{668400FE-D7B4-1930-A3EF-003D988DE1DA}"/>
              </a:ext>
            </a:extLst>
          </p:cNvPr>
          <p:cNvSpPr txBox="1"/>
          <p:nvPr/>
        </p:nvSpPr>
        <p:spPr>
          <a:xfrm>
            <a:off x="3584822" y="4361894"/>
            <a:ext cx="2998857" cy="523220"/>
          </a:xfrm>
          <a:prstGeom prst="rect">
            <a:avLst/>
          </a:prstGeom>
          <a:solidFill>
            <a:srgbClr val="FFFF00"/>
          </a:solidFill>
          <a:ln>
            <a:solidFill>
              <a:schemeClr val="tx1"/>
            </a:solidFill>
          </a:ln>
        </p:spPr>
        <p:txBody>
          <a:bodyPr wrap="square" rtlCol="0">
            <a:spAutoFit/>
          </a:bodyPr>
          <a:lstStyle/>
          <a:p>
            <a:r>
              <a:rPr lang="en-US" sz="1400" dirty="0"/>
              <a:t>We will now edit the "Borrowing Activity letter" which is a draft</a:t>
            </a:r>
          </a:p>
        </p:txBody>
      </p:sp>
      <p:sp>
        <p:nvSpPr>
          <p:cNvPr id="20" name="Rectangle 19">
            <a:extLst>
              <a:ext uri="{FF2B5EF4-FFF2-40B4-BE49-F238E27FC236}">
                <a16:creationId xmlns:a16="http://schemas.microsoft.com/office/drawing/2014/main" id="{CC92DBB2-DB3D-DC94-51E6-B7DDE33A0FB7}"/>
              </a:ext>
            </a:extLst>
          </p:cNvPr>
          <p:cNvSpPr/>
          <p:nvPr/>
        </p:nvSpPr>
        <p:spPr>
          <a:xfrm>
            <a:off x="2734336" y="2190992"/>
            <a:ext cx="694664" cy="366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3" name="Rectangle 2">
            <a:extLst>
              <a:ext uri="{FF2B5EF4-FFF2-40B4-BE49-F238E27FC236}">
                <a16:creationId xmlns:a16="http://schemas.microsoft.com/office/drawing/2014/main" id="{FEA2FF84-E2C7-DA03-A06B-12A07D31695D}"/>
              </a:ext>
            </a:extLst>
          </p:cNvPr>
          <p:cNvSpPr/>
          <p:nvPr/>
        </p:nvSpPr>
        <p:spPr>
          <a:xfrm>
            <a:off x="10224796" y="2557306"/>
            <a:ext cx="694664" cy="366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5" name="Straight Arrow Connector 4">
            <a:extLst>
              <a:ext uri="{FF2B5EF4-FFF2-40B4-BE49-F238E27FC236}">
                <a16:creationId xmlns:a16="http://schemas.microsoft.com/office/drawing/2014/main" id="{843A8282-0C76-385B-A2EA-E602B521C92C}"/>
              </a:ext>
            </a:extLst>
          </p:cNvPr>
          <p:cNvCxnSpPr/>
          <p:nvPr/>
        </p:nvCxnSpPr>
        <p:spPr>
          <a:xfrm flipV="1">
            <a:off x="6469380" y="2777490"/>
            <a:ext cx="3669030" cy="15844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273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AD10-C618-A868-C444-4CB92891206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800FF85-B1E3-A150-7A44-596756257985}"/>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FC14AF04-BC8B-1410-6C7A-A09D245B5AE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78</a:t>
            </a:fld>
            <a:endParaRPr lang="en-GB"/>
          </a:p>
        </p:txBody>
      </p:sp>
      <p:sp>
        <p:nvSpPr>
          <p:cNvPr id="8" name="Content Placeholder 5">
            <a:extLst>
              <a:ext uri="{FF2B5EF4-FFF2-40B4-BE49-F238E27FC236}">
                <a16:creationId xmlns:a16="http://schemas.microsoft.com/office/drawing/2014/main" id="{1DA5BA94-A392-82FD-548D-96B54526A8EA}"/>
              </a:ext>
            </a:extLst>
          </p:cNvPr>
          <p:cNvSpPr txBox="1">
            <a:spLocks/>
          </p:cNvSpPr>
          <p:nvPr/>
        </p:nvSpPr>
        <p:spPr>
          <a:xfrm>
            <a:off x="114602" y="941111"/>
            <a:ext cx="11955477" cy="115057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For example …</a:t>
            </a:r>
          </a:p>
        </p:txBody>
      </p:sp>
      <p:pic>
        <p:nvPicPr>
          <p:cNvPr id="4" name="Picture 3">
            <a:extLst>
              <a:ext uri="{FF2B5EF4-FFF2-40B4-BE49-F238E27FC236}">
                <a16:creationId xmlns:a16="http://schemas.microsoft.com/office/drawing/2014/main" id="{CDC4FC61-D586-2D77-7CEF-8EC89B432075}"/>
              </a:ext>
            </a:extLst>
          </p:cNvPr>
          <p:cNvPicPr>
            <a:picLocks noChangeAspect="1"/>
          </p:cNvPicPr>
          <p:nvPr/>
        </p:nvPicPr>
        <p:blipFill>
          <a:blip r:embed="rId3"/>
          <a:stretch>
            <a:fillRect/>
          </a:stretch>
        </p:blipFill>
        <p:spPr>
          <a:xfrm>
            <a:off x="411479" y="1483170"/>
            <a:ext cx="11367027" cy="4243260"/>
          </a:xfrm>
          <a:prstGeom prst="rect">
            <a:avLst/>
          </a:prstGeom>
          <a:ln>
            <a:solidFill>
              <a:schemeClr val="tx1"/>
            </a:solidFill>
          </a:ln>
        </p:spPr>
      </p:pic>
      <p:sp>
        <p:nvSpPr>
          <p:cNvPr id="6" name="TextBox 5">
            <a:extLst>
              <a:ext uri="{FF2B5EF4-FFF2-40B4-BE49-F238E27FC236}">
                <a16:creationId xmlns:a16="http://schemas.microsoft.com/office/drawing/2014/main" id="{BB92CFFD-C0F4-9A98-0788-EB5D19D7BBF6}"/>
              </a:ext>
            </a:extLst>
          </p:cNvPr>
          <p:cNvSpPr txBox="1"/>
          <p:nvPr/>
        </p:nvSpPr>
        <p:spPr>
          <a:xfrm>
            <a:off x="3803169" y="5758693"/>
            <a:ext cx="2557724" cy="523220"/>
          </a:xfrm>
          <a:prstGeom prst="rect">
            <a:avLst/>
          </a:prstGeom>
          <a:solidFill>
            <a:srgbClr val="FFFF00"/>
          </a:solidFill>
          <a:ln>
            <a:solidFill>
              <a:schemeClr val="tx1"/>
            </a:solidFill>
          </a:ln>
        </p:spPr>
        <p:txBody>
          <a:bodyPr wrap="square" rtlCol="0">
            <a:spAutoFit/>
          </a:bodyPr>
          <a:lstStyle/>
          <a:p>
            <a:r>
              <a:rPr lang="en-US" sz="1400" dirty="0"/>
              <a:t>The preview has a clear indication that this is a draft</a:t>
            </a:r>
          </a:p>
        </p:txBody>
      </p:sp>
      <p:cxnSp>
        <p:nvCxnSpPr>
          <p:cNvPr id="7" name="Straight Arrow Connector 6">
            <a:extLst>
              <a:ext uri="{FF2B5EF4-FFF2-40B4-BE49-F238E27FC236}">
                <a16:creationId xmlns:a16="http://schemas.microsoft.com/office/drawing/2014/main" id="{1BB648D1-0B43-4DF3-1357-4605F5D1BF6D}"/>
              </a:ext>
            </a:extLst>
          </p:cNvPr>
          <p:cNvCxnSpPr>
            <a:cxnSpLocks/>
          </p:cNvCxnSpPr>
          <p:nvPr/>
        </p:nvCxnSpPr>
        <p:spPr>
          <a:xfrm flipV="1">
            <a:off x="6360893" y="5071655"/>
            <a:ext cx="920069" cy="654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E8D0DE-A63C-9E68-B865-B20EBD955F4F}"/>
              </a:ext>
            </a:extLst>
          </p:cNvPr>
          <p:cNvSpPr txBox="1"/>
          <p:nvPr/>
        </p:nvSpPr>
        <p:spPr>
          <a:xfrm>
            <a:off x="4713697" y="1008151"/>
            <a:ext cx="3294392" cy="523220"/>
          </a:xfrm>
          <a:prstGeom prst="rect">
            <a:avLst/>
          </a:prstGeom>
          <a:solidFill>
            <a:srgbClr val="FFFF00"/>
          </a:solidFill>
          <a:ln>
            <a:solidFill>
              <a:schemeClr val="tx1"/>
            </a:solidFill>
          </a:ln>
        </p:spPr>
        <p:txBody>
          <a:bodyPr wrap="square" rtlCol="0">
            <a:spAutoFit/>
          </a:bodyPr>
          <a:lstStyle/>
          <a:p>
            <a:r>
              <a:rPr lang="en-US" sz="1400" dirty="0"/>
              <a:t>Now "Remove Draft" has become active (previously it was greyed out)</a:t>
            </a:r>
          </a:p>
        </p:txBody>
      </p:sp>
      <p:cxnSp>
        <p:nvCxnSpPr>
          <p:cNvPr id="12" name="Straight Arrow Connector 11">
            <a:extLst>
              <a:ext uri="{FF2B5EF4-FFF2-40B4-BE49-F238E27FC236}">
                <a16:creationId xmlns:a16="http://schemas.microsoft.com/office/drawing/2014/main" id="{FAB525A9-B75D-0577-A1DA-48F961286C58}"/>
              </a:ext>
            </a:extLst>
          </p:cNvPr>
          <p:cNvCxnSpPr>
            <a:cxnSpLocks/>
          </p:cNvCxnSpPr>
          <p:nvPr/>
        </p:nvCxnSpPr>
        <p:spPr>
          <a:xfrm flipH="1">
            <a:off x="4677455" y="1582021"/>
            <a:ext cx="134290" cy="2916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E0CADF8-770A-CBD4-E541-96E1149E49B7}"/>
              </a:ext>
            </a:extLst>
          </p:cNvPr>
          <p:cNvSpPr/>
          <p:nvPr/>
        </p:nvSpPr>
        <p:spPr>
          <a:xfrm>
            <a:off x="4349352" y="1940502"/>
            <a:ext cx="656206" cy="293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08074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D8BB-D7C4-E826-1374-B274C59BA27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0703ED1-0835-A9B5-81DE-FC135627587E}"/>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CA7AB65A-5DEE-D97F-25EB-C79019ED494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79</a:t>
            </a:fld>
            <a:endParaRPr lang="en-GB"/>
          </a:p>
        </p:txBody>
      </p:sp>
      <p:sp>
        <p:nvSpPr>
          <p:cNvPr id="8" name="Content Placeholder 5">
            <a:extLst>
              <a:ext uri="{FF2B5EF4-FFF2-40B4-BE49-F238E27FC236}">
                <a16:creationId xmlns:a16="http://schemas.microsoft.com/office/drawing/2014/main" id="{A64F73AA-9EA6-9CE1-E69F-834A52F3365C}"/>
              </a:ext>
            </a:extLst>
          </p:cNvPr>
          <p:cNvSpPr txBox="1">
            <a:spLocks/>
          </p:cNvSpPr>
          <p:nvPr/>
        </p:nvSpPr>
        <p:spPr>
          <a:xfrm>
            <a:off x="114602" y="941111"/>
            <a:ext cx="11955477" cy="115057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For example …</a:t>
            </a:r>
          </a:p>
        </p:txBody>
      </p:sp>
      <p:pic>
        <p:nvPicPr>
          <p:cNvPr id="4" name="Picture 3">
            <a:extLst>
              <a:ext uri="{FF2B5EF4-FFF2-40B4-BE49-F238E27FC236}">
                <a16:creationId xmlns:a16="http://schemas.microsoft.com/office/drawing/2014/main" id="{232EF67E-A24C-EDF5-CF00-AF6056003E33}"/>
              </a:ext>
            </a:extLst>
          </p:cNvPr>
          <p:cNvPicPr>
            <a:picLocks noChangeAspect="1"/>
          </p:cNvPicPr>
          <p:nvPr/>
        </p:nvPicPr>
        <p:blipFill>
          <a:blip r:embed="rId3"/>
          <a:stretch>
            <a:fillRect/>
          </a:stretch>
        </p:blipFill>
        <p:spPr>
          <a:xfrm>
            <a:off x="411479" y="1483170"/>
            <a:ext cx="11367027" cy="4243260"/>
          </a:xfrm>
          <a:prstGeom prst="rect">
            <a:avLst/>
          </a:prstGeom>
          <a:ln>
            <a:solidFill>
              <a:schemeClr val="tx1"/>
            </a:solidFill>
          </a:ln>
        </p:spPr>
      </p:pic>
      <p:sp>
        <p:nvSpPr>
          <p:cNvPr id="11" name="TextBox 10">
            <a:extLst>
              <a:ext uri="{FF2B5EF4-FFF2-40B4-BE49-F238E27FC236}">
                <a16:creationId xmlns:a16="http://schemas.microsoft.com/office/drawing/2014/main" id="{E265E0B1-6CD8-5983-EC55-DC0140F2C3B4}"/>
              </a:ext>
            </a:extLst>
          </p:cNvPr>
          <p:cNvSpPr txBox="1"/>
          <p:nvPr/>
        </p:nvSpPr>
        <p:spPr>
          <a:xfrm>
            <a:off x="4713697" y="1008151"/>
            <a:ext cx="3294392" cy="523220"/>
          </a:xfrm>
          <a:prstGeom prst="rect">
            <a:avLst/>
          </a:prstGeom>
          <a:solidFill>
            <a:srgbClr val="FFFF00"/>
          </a:solidFill>
          <a:ln>
            <a:solidFill>
              <a:schemeClr val="tx1"/>
            </a:solidFill>
          </a:ln>
        </p:spPr>
        <p:txBody>
          <a:bodyPr wrap="square" rtlCol="0">
            <a:spAutoFit/>
          </a:bodyPr>
          <a:lstStyle/>
          <a:p>
            <a:r>
              <a:rPr lang="en-US" sz="1400" dirty="0"/>
              <a:t>To save the draft as the active (in use) XSL click "Save"</a:t>
            </a:r>
          </a:p>
        </p:txBody>
      </p:sp>
      <p:cxnSp>
        <p:nvCxnSpPr>
          <p:cNvPr id="12" name="Straight Arrow Connector 11">
            <a:extLst>
              <a:ext uri="{FF2B5EF4-FFF2-40B4-BE49-F238E27FC236}">
                <a16:creationId xmlns:a16="http://schemas.microsoft.com/office/drawing/2014/main" id="{B2E76831-0090-B9BA-96BB-35D352F6B6CE}"/>
              </a:ext>
            </a:extLst>
          </p:cNvPr>
          <p:cNvCxnSpPr>
            <a:cxnSpLocks/>
            <a:stCxn id="11" idx="3"/>
          </p:cNvCxnSpPr>
          <p:nvPr/>
        </p:nvCxnSpPr>
        <p:spPr>
          <a:xfrm>
            <a:off x="8008089" y="1269761"/>
            <a:ext cx="3104456" cy="2916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8DEA923-3A6A-EDE1-83D3-B99251B0F9BF}"/>
              </a:ext>
            </a:extLst>
          </p:cNvPr>
          <p:cNvSpPr/>
          <p:nvPr/>
        </p:nvSpPr>
        <p:spPr>
          <a:xfrm>
            <a:off x="11302481" y="1450907"/>
            <a:ext cx="466270" cy="400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532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CE8EB-F587-2AB8-D0D1-9129D297CA6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A073C14-CE9D-5D0F-44A5-AB59E654357F}"/>
              </a:ext>
            </a:extLst>
          </p:cNvPr>
          <p:cNvSpPr>
            <a:spLocks noGrp="1"/>
          </p:cNvSpPr>
          <p:nvPr>
            <p:ph type="title"/>
          </p:nvPr>
        </p:nvSpPr>
        <p:spPr/>
        <p:txBody>
          <a:bodyPr/>
          <a:lstStyle/>
          <a:p>
            <a:r>
              <a:rPr lang="en-US" dirty="0"/>
              <a:t>The "Letters Configuration" page (enabling a letter)</a:t>
            </a:r>
            <a:endParaRPr lang="en-NL" dirty="0"/>
          </a:p>
        </p:txBody>
      </p:sp>
      <p:sp>
        <p:nvSpPr>
          <p:cNvPr id="9" name="Slide Number Placeholder 5">
            <a:extLst>
              <a:ext uri="{FF2B5EF4-FFF2-40B4-BE49-F238E27FC236}">
                <a16:creationId xmlns:a16="http://schemas.microsoft.com/office/drawing/2014/main" id="{FA00F5C3-739B-39E1-8416-F27D9B75F678}"/>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7" name="TextBox 6">
            <a:extLst>
              <a:ext uri="{FF2B5EF4-FFF2-40B4-BE49-F238E27FC236}">
                <a16:creationId xmlns:a16="http://schemas.microsoft.com/office/drawing/2014/main" id="{4DBFFEB5-7D85-D0D2-50E6-5187EE33E457}"/>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8685A59-81DE-AC47-E182-3C71F011DEC6}"/>
              </a:ext>
            </a:extLst>
          </p:cNvPr>
          <p:cNvSpPr txBox="1"/>
          <p:nvPr/>
        </p:nvSpPr>
        <p:spPr>
          <a:xfrm>
            <a:off x="365688" y="1131352"/>
            <a:ext cx="11421604" cy="59457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a letter is enabled then it will print (be sent), and if it is disabled then it will not print (be sent)</a:t>
            </a:r>
          </a:p>
          <a:p>
            <a:endParaRPr lang="en-US" dirty="0"/>
          </a:p>
        </p:txBody>
      </p:sp>
      <p:pic>
        <p:nvPicPr>
          <p:cNvPr id="2" name="Picture 1">
            <a:extLst>
              <a:ext uri="{FF2B5EF4-FFF2-40B4-BE49-F238E27FC236}">
                <a16:creationId xmlns:a16="http://schemas.microsoft.com/office/drawing/2014/main" id="{CC5BA6A1-088D-2D0C-37CE-F34D2240BDDE}"/>
              </a:ext>
            </a:extLst>
          </p:cNvPr>
          <p:cNvPicPr>
            <a:picLocks noChangeAspect="1"/>
          </p:cNvPicPr>
          <p:nvPr/>
        </p:nvPicPr>
        <p:blipFill>
          <a:blip r:embed="rId2"/>
          <a:stretch>
            <a:fillRect/>
          </a:stretch>
        </p:blipFill>
        <p:spPr>
          <a:xfrm>
            <a:off x="348383" y="2550806"/>
            <a:ext cx="11456214" cy="2718424"/>
          </a:xfrm>
          <a:prstGeom prst="rect">
            <a:avLst/>
          </a:prstGeom>
          <a:ln>
            <a:solidFill>
              <a:schemeClr val="tx1"/>
            </a:solidFill>
          </a:ln>
        </p:spPr>
      </p:pic>
      <p:sp>
        <p:nvSpPr>
          <p:cNvPr id="4" name="Rectangle 3">
            <a:extLst>
              <a:ext uri="{FF2B5EF4-FFF2-40B4-BE49-F238E27FC236}">
                <a16:creationId xmlns:a16="http://schemas.microsoft.com/office/drawing/2014/main" id="{DD6821DC-54EC-E71B-A287-DCC79942EDB1}"/>
              </a:ext>
            </a:extLst>
          </p:cNvPr>
          <p:cNvSpPr/>
          <p:nvPr/>
        </p:nvSpPr>
        <p:spPr>
          <a:xfrm>
            <a:off x="519816" y="2498450"/>
            <a:ext cx="497454" cy="2718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9472602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7C67-67C2-8D94-1ADF-4AEFF08A976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DB78296-1D54-2642-21C2-333580B84854}"/>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52173640-3465-97FF-8A6A-ECFDB4BC05A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80</a:t>
            </a:fld>
            <a:endParaRPr lang="en-GB"/>
          </a:p>
        </p:txBody>
      </p:sp>
      <p:sp>
        <p:nvSpPr>
          <p:cNvPr id="8" name="Content Placeholder 5">
            <a:extLst>
              <a:ext uri="{FF2B5EF4-FFF2-40B4-BE49-F238E27FC236}">
                <a16:creationId xmlns:a16="http://schemas.microsoft.com/office/drawing/2014/main" id="{E4BF0643-9180-2ACB-A663-0786815887F9}"/>
              </a:ext>
            </a:extLst>
          </p:cNvPr>
          <p:cNvSpPr txBox="1">
            <a:spLocks/>
          </p:cNvSpPr>
          <p:nvPr/>
        </p:nvSpPr>
        <p:spPr>
          <a:xfrm>
            <a:off x="114602" y="941111"/>
            <a:ext cx="11955477" cy="115057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We clicked "Save" from the draft. We are notified of the change which has been made.</a:t>
            </a:r>
          </a:p>
          <a:p>
            <a:pPr>
              <a:lnSpc>
                <a:spcPct val="90000"/>
              </a:lnSpc>
            </a:pPr>
            <a:r>
              <a:rPr lang="en-US" dirty="0"/>
              <a:t>Now we will click "Save" in the confirmation message pop-up</a:t>
            </a:r>
          </a:p>
        </p:txBody>
      </p:sp>
      <p:pic>
        <p:nvPicPr>
          <p:cNvPr id="2" name="Picture 1">
            <a:extLst>
              <a:ext uri="{FF2B5EF4-FFF2-40B4-BE49-F238E27FC236}">
                <a16:creationId xmlns:a16="http://schemas.microsoft.com/office/drawing/2014/main" id="{4A50E109-5F01-59D9-010F-BD40B54F4D7D}"/>
              </a:ext>
            </a:extLst>
          </p:cNvPr>
          <p:cNvPicPr>
            <a:picLocks noChangeAspect="1"/>
          </p:cNvPicPr>
          <p:nvPr/>
        </p:nvPicPr>
        <p:blipFill>
          <a:blip r:embed="rId3"/>
          <a:stretch>
            <a:fillRect/>
          </a:stretch>
        </p:blipFill>
        <p:spPr>
          <a:xfrm>
            <a:off x="1786904" y="1713507"/>
            <a:ext cx="8671545" cy="4699106"/>
          </a:xfrm>
          <a:prstGeom prst="rect">
            <a:avLst/>
          </a:prstGeom>
          <a:ln>
            <a:solidFill>
              <a:schemeClr val="tx1"/>
            </a:solidFill>
          </a:ln>
        </p:spPr>
      </p:pic>
      <p:sp>
        <p:nvSpPr>
          <p:cNvPr id="3" name="Rectangle 2">
            <a:extLst>
              <a:ext uri="{FF2B5EF4-FFF2-40B4-BE49-F238E27FC236}">
                <a16:creationId xmlns:a16="http://schemas.microsoft.com/office/drawing/2014/main" id="{AF40FCCE-A90E-A5DE-C9FA-008BBD6C6B04}"/>
              </a:ext>
            </a:extLst>
          </p:cNvPr>
          <p:cNvSpPr/>
          <p:nvPr/>
        </p:nvSpPr>
        <p:spPr>
          <a:xfrm>
            <a:off x="9325090" y="5716511"/>
            <a:ext cx="836179" cy="631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789221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3A34-987A-83AE-48CA-C318F49E46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FE439B-B69D-3E25-9418-B824A16A4C79}"/>
              </a:ext>
            </a:extLst>
          </p:cNvPr>
          <p:cNvPicPr>
            <a:picLocks noChangeAspect="1"/>
          </p:cNvPicPr>
          <p:nvPr/>
        </p:nvPicPr>
        <p:blipFill>
          <a:blip r:embed="rId3"/>
          <a:stretch>
            <a:fillRect/>
          </a:stretch>
        </p:blipFill>
        <p:spPr>
          <a:xfrm>
            <a:off x="365688" y="1796322"/>
            <a:ext cx="11736958" cy="3678648"/>
          </a:xfrm>
          <a:prstGeom prst="rect">
            <a:avLst/>
          </a:prstGeom>
          <a:ln>
            <a:solidFill>
              <a:schemeClr val="tx1"/>
            </a:solidFill>
          </a:ln>
        </p:spPr>
      </p:pic>
      <p:sp>
        <p:nvSpPr>
          <p:cNvPr id="10" name="Title 9">
            <a:extLst>
              <a:ext uri="{FF2B5EF4-FFF2-40B4-BE49-F238E27FC236}">
                <a16:creationId xmlns:a16="http://schemas.microsoft.com/office/drawing/2014/main" id="{DEB4419B-A568-8763-DAEC-C3ED8C9F23A6}"/>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353BD0BE-34E3-1098-B9D9-0C509CDE64A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81</a:t>
            </a:fld>
            <a:endParaRPr lang="en-GB"/>
          </a:p>
        </p:txBody>
      </p:sp>
      <p:sp>
        <p:nvSpPr>
          <p:cNvPr id="8" name="Content Placeholder 5">
            <a:extLst>
              <a:ext uri="{FF2B5EF4-FFF2-40B4-BE49-F238E27FC236}">
                <a16:creationId xmlns:a16="http://schemas.microsoft.com/office/drawing/2014/main" id="{145EF972-4CFF-E0CE-77DD-5510FAA7B59E}"/>
              </a:ext>
            </a:extLst>
          </p:cNvPr>
          <p:cNvSpPr txBox="1">
            <a:spLocks/>
          </p:cNvSpPr>
          <p:nvPr/>
        </p:nvSpPr>
        <p:spPr>
          <a:xfrm>
            <a:off x="114602" y="941111"/>
            <a:ext cx="11955477" cy="1150579"/>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Now the active (in use) XSL has the changes that were originally made in the draft</a:t>
            </a:r>
          </a:p>
        </p:txBody>
      </p:sp>
      <p:sp>
        <p:nvSpPr>
          <p:cNvPr id="3" name="Rectangle 2">
            <a:extLst>
              <a:ext uri="{FF2B5EF4-FFF2-40B4-BE49-F238E27FC236}">
                <a16:creationId xmlns:a16="http://schemas.microsoft.com/office/drawing/2014/main" id="{7273688D-218A-0A22-F4F3-07752035970C}"/>
              </a:ext>
            </a:extLst>
          </p:cNvPr>
          <p:cNvSpPr/>
          <p:nvPr/>
        </p:nvSpPr>
        <p:spPr>
          <a:xfrm>
            <a:off x="8673580" y="3635647"/>
            <a:ext cx="836179" cy="364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a:extLst>
              <a:ext uri="{FF2B5EF4-FFF2-40B4-BE49-F238E27FC236}">
                <a16:creationId xmlns:a16="http://schemas.microsoft.com/office/drawing/2014/main" id="{3F781A9D-1604-36A5-3A5D-419179AB8CF6}"/>
              </a:ext>
            </a:extLst>
          </p:cNvPr>
          <p:cNvSpPr/>
          <p:nvPr/>
        </p:nvSpPr>
        <p:spPr>
          <a:xfrm>
            <a:off x="1632700" y="3417571"/>
            <a:ext cx="2470670" cy="364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6846344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5647-AAE4-63F4-8FF4-C12A0E552B1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04B241F-7870-E127-E7AE-B53E0BEB74D9}"/>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52609790-DF58-774A-C2C6-CFBDCBFECD6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82</a:t>
            </a:fld>
            <a:endParaRPr lang="en-GB"/>
          </a:p>
        </p:txBody>
      </p:sp>
      <p:pic>
        <p:nvPicPr>
          <p:cNvPr id="2" name="Picture 1">
            <a:extLst>
              <a:ext uri="{FF2B5EF4-FFF2-40B4-BE49-F238E27FC236}">
                <a16:creationId xmlns:a16="http://schemas.microsoft.com/office/drawing/2014/main" id="{AFE585B7-9ABF-6507-32A1-F39F75830B34}"/>
              </a:ext>
            </a:extLst>
          </p:cNvPr>
          <p:cNvPicPr>
            <a:picLocks noChangeAspect="1"/>
          </p:cNvPicPr>
          <p:nvPr/>
        </p:nvPicPr>
        <p:blipFill>
          <a:blip r:embed="rId3"/>
          <a:stretch>
            <a:fillRect/>
          </a:stretch>
        </p:blipFill>
        <p:spPr>
          <a:xfrm>
            <a:off x="507052" y="2562330"/>
            <a:ext cx="11064240" cy="3139767"/>
          </a:xfrm>
          <a:prstGeom prst="rect">
            <a:avLst/>
          </a:prstGeom>
          <a:ln>
            <a:solidFill>
              <a:schemeClr val="tx1"/>
            </a:solidFill>
          </a:ln>
        </p:spPr>
      </p:pic>
      <p:sp>
        <p:nvSpPr>
          <p:cNvPr id="5" name="Content Placeholder 5">
            <a:extLst>
              <a:ext uri="{FF2B5EF4-FFF2-40B4-BE49-F238E27FC236}">
                <a16:creationId xmlns:a16="http://schemas.microsoft.com/office/drawing/2014/main" id="{A521861D-993B-B768-E1CD-BC671B1BAC80}"/>
              </a:ext>
            </a:extLst>
          </p:cNvPr>
          <p:cNvSpPr txBox="1">
            <a:spLocks/>
          </p:cNvSpPr>
          <p:nvPr/>
        </p:nvSpPr>
        <p:spPr>
          <a:xfrm>
            <a:off x="244664" y="1155903"/>
            <a:ext cx="11688256" cy="1052980"/>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If the staff user made changes to the XSL, and did "Save Draft", and then decides that he or she does not want the draft, then he or she can click "Remove Draft"</a:t>
            </a:r>
          </a:p>
        </p:txBody>
      </p:sp>
      <p:sp>
        <p:nvSpPr>
          <p:cNvPr id="7" name="Rectangle 6">
            <a:extLst>
              <a:ext uri="{FF2B5EF4-FFF2-40B4-BE49-F238E27FC236}">
                <a16:creationId xmlns:a16="http://schemas.microsoft.com/office/drawing/2014/main" id="{9AE0F6F0-6A7C-EF6B-1489-5FAFC618CFD7}"/>
              </a:ext>
            </a:extLst>
          </p:cNvPr>
          <p:cNvSpPr/>
          <p:nvPr/>
        </p:nvSpPr>
        <p:spPr>
          <a:xfrm>
            <a:off x="4345134" y="2994660"/>
            <a:ext cx="796074" cy="371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1" name="Straight Arrow Connector 10">
            <a:extLst>
              <a:ext uri="{FF2B5EF4-FFF2-40B4-BE49-F238E27FC236}">
                <a16:creationId xmlns:a16="http://schemas.microsoft.com/office/drawing/2014/main" id="{23438E2E-B92A-517A-3C71-CE6A909D55F7}"/>
              </a:ext>
            </a:extLst>
          </p:cNvPr>
          <p:cNvCxnSpPr>
            <a:cxnSpLocks/>
          </p:cNvCxnSpPr>
          <p:nvPr/>
        </p:nvCxnSpPr>
        <p:spPr>
          <a:xfrm>
            <a:off x="5141208" y="4764593"/>
            <a:ext cx="1909586" cy="1617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DA769B-0AB1-8E76-FFB5-B8208CC2C218}"/>
              </a:ext>
            </a:extLst>
          </p:cNvPr>
          <p:cNvCxnSpPr>
            <a:cxnSpLocks/>
          </p:cNvCxnSpPr>
          <p:nvPr/>
        </p:nvCxnSpPr>
        <p:spPr>
          <a:xfrm flipV="1">
            <a:off x="4439377" y="3429000"/>
            <a:ext cx="269783" cy="11124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9FF5638-4605-051D-BA5B-201EE56186D6}"/>
              </a:ext>
            </a:extLst>
          </p:cNvPr>
          <p:cNvSpPr txBox="1"/>
          <p:nvPr/>
        </p:nvSpPr>
        <p:spPr>
          <a:xfrm>
            <a:off x="2503170" y="4541408"/>
            <a:ext cx="2638038" cy="523220"/>
          </a:xfrm>
          <a:prstGeom prst="rect">
            <a:avLst/>
          </a:prstGeom>
          <a:solidFill>
            <a:srgbClr val="FFFF00"/>
          </a:solidFill>
          <a:ln>
            <a:solidFill>
              <a:schemeClr val="tx1"/>
            </a:solidFill>
          </a:ln>
        </p:spPr>
        <p:txBody>
          <a:bodyPr wrap="square" rtlCol="0">
            <a:spAutoFit/>
          </a:bodyPr>
          <a:lstStyle/>
          <a:p>
            <a:r>
              <a:rPr lang="en-US" sz="1400" dirty="0"/>
              <a:t>We are looking at a draft and will click "Remove Draft"</a:t>
            </a:r>
          </a:p>
        </p:txBody>
      </p:sp>
    </p:spTree>
    <p:extLst>
      <p:ext uri="{BB962C8B-B14F-4D97-AF65-F5344CB8AC3E}">
        <p14:creationId xmlns:p14="http://schemas.microsoft.com/office/powerpoint/2010/main" val="635620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E9F2-4976-BE1F-909C-6BF92A96A7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30B60C-322D-22DC-F4DA-3FDCB480F6EB}"/>
              </a:ext>
            </a:extLst>
          </p:cNvPr>
          <p:cNvPicPr>
            <a:picLocks noChangeAspect="1"/>
          </p:cNvPicPr>
          <p:nvPr/>
        </p:nvPicPr>
        <p:blipFill>
          <a:blip r:embed="rId3"/>
          <a:stretch>
            <a:fillRect/>
          </a:stretch>
        </p:blipFill>
        <p:spPr>
          <a:xfrm>
            <a:off x="3371462" y="1922542"/>
            <a:ext cx="5974713" cy="3540998"/>
          </a:xfrm>
          <a:prstGeom prst="rect">
            <a:avLst/>
          </a:prstGeom>
          <a:ln>
            <a:solidFill>
              <a:schemeClr val="tx1"/>
            </a:solidFill>
          </a:ln>
        </p:spPr>
      </p:pic>
      <p:sp>
        <p:nvSpPr>
          <p:cNvPr id="10" name="Title 9">
            <a:extLst>
              <a:ext uri="{FF2B5EF4-FFF2-40B4-BE49-F238E27FC236}">
                <a16:creationId xmlns:a16="http://schemas.microsoft.com/office/drawing/2014/main" id="{D9F94304-B870-F3ED-71BC-82454DD45E46}"/>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BBEC903C-60FC-63EA-B743-4F2116A7A39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83</a:t>
            </a:fld>
            <a:endParaRPr lang="en-GB"/>
          </a:p>
        </p:txBody>
      </p:sp>
      <p:sp>
        <p:nvSpPr>
          <p:cNvPr id="5" name="Content Placeholder 5">
            <a:extLst>
              <a:ext uri="{FF2B5EF4-FFF2-40B4-BE49-F238E27FC236}">
                <a16:creationId xmlns:a16="http://schemas.microsoft.com/office/drawing/2014/main" id="{6A37DEA7-F302-EB18-534C-C8899558464A}"/>
              </a:ext>
            </a:extLst>
          </p:cNvPr>
          <p:cNvSpPr txBox="1">
            <a:spLocks/>
          </p:cNvSpPr>
          <p:nvPr/>
        </p:nvSpPr>
        <p:spPr>
          <a:xfrm>
            <a:off x="244664" y="1155903"/>
            <a:ext cx="11688256" cy="1052980"/>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Now we will click "Remove" in the confirmation message pop-up</a:t>
            </a:r>
          </a:p>
        </p:txBody>
      </p:sp>
      <p:sp>
        <p:nvSpPr>
          <p:cNvPr id="7" name="Rectangle 6">
            <a:extLst>
              <a:ext uri="{FF2B5EF4-FFF2-40B4-BE49-F238E27FC236}">
                <a16:creationId xmlns:a16="http://schemas.microsoft.com/office/drawing/2014/main" id="{8F1EBE53-1BFF-730C-49C0-98036A2DD679}"/>
              </a:ext>
            </a:extLst>
          </p:cNvPr>
          <p:cNvSpPr/>
          <p:nvPr/>
        </p:nvSpPr>
        <p:spPr>
          <a:xfrm>
            <a:off x="7019754" y="4171951"/>
            <a:ext cx="946956" cy="477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08449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B76A1-53DD-A770-6331-8CFB666D6BA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3610B7E-2EAC-78A3-9DC4-C3C3F0737291}"/>
              </a:ext>
            </a:extLst>
          </p:cNvPr>
          <p:cNvSpPr>
            <a:spLocks noGrp="1"/>
          </p:cNvSpPr>
          <p:nvPr>
            <p:ph type="title"/>
          </p:nvPr>
        </p:nvSpPr>
        <p:spPr/>
        <p:txBody>
          <a:bodyPr/>
          <a:lstStyle/>
          <a:p>
            <a:r>
              <a:rPr lang="en-US" dirty="0"/>
              <a:t>Drafts for letters in the XSL Editor</a:t>
            </a:r>
          </a:p>
        </p:txBody>
      </p:sp>
      <p:sp>
        <p:nvSpPr>
          <p:cNvPr id="9" name="Slide Number Placeholder 5">
            <a:extLst>
              <a:ext uri="{FF2B5EF4-FFF2-40B4-BE49-F238E27FC236}">
                <a16:creationId xmlns:a16="http://schemas.microsoft.com/office/drawing/2014/main" id="{A9920DD4-A5AC-504A-4B40-A8DB7439C21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84</a:t>
            </a:fld>
            <a:endParaRPr lang="en-GB"/>
          </a:p>
        </p:txBody>
      </p:sp>
      <p:sp>
        <p:nvSpPr>
          <p:cNvPr id="5" name="Content Placeholder 5">
            <a:extLst>
              <a:ext uri="{FF2B5EF4-FFF2-40B4-BE49-F238E27FC236}">
                <a16:creationId xmlns:a16="http://schemas.microsoft.com/office/drawing/2014/main" id="{65D67BF7-ED8F-3E08-F7E3-ED4ADE2E160C}"/>
              </a:ext>
            </a:extLst>
          </p:cNvPr>
          <p:cNvSpPr txBox="1">
            <a:spLocks/>
          </p:cNvSpPr>
          <p:nvPr/>
        </p:nvSpPr>
        <p:spPr>
          <a:xfrm>
            <a:off x="244664" y="1155903"/>
            <a:ext cx="11688256" cy="1052980"/>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The draft has been removed</a:t>
            </a:r>
          </a:p>
        </p:txBody>
      </p:sp>
      <p:pic>
        <p:nvPicPr>
          <p:cNvPr id="2" name="Picture 1">
            <a:extLst>
              <a:ext uri="{FF2B5EF4-FFF2-40B4-BE49-F238E27FC236}">
                <a16:creationId xmlns:a16="http://schemas.microsoft.com/office/drawing/2014/main" id="{8012C678-4A8D-7DDB-EE0B-40977E031648}"/>
              </a:ext>
            </a:extLst>
          </p:cNvPr>
          <p:cNvPicPr>
            <a:picLocks noChangeAspect="1"/>
          </p:cNvPicPr>
          <p:nvPr/>
        </p:nvPicPr>
        <p:blipFill>
          <a:blip r:embed="rId3"/>
          <a:stretch>
            <a:fillRect/>
          </a:stretch>
        </p:blipFill>
        <p:spPr>
          <a:xfrm>
            <a:off x="615052" y="1964808"/>
            <a:ext cx="11064240" cy="3296131"/>
          </a:xfrm>
          <a:prstGeom prst="rect">
            <a:avLst/>
          </a:prstGeom>
          <a:ln>
            <a:solidFill>
              <a:schemeClr val="tx1"/>
            </a:solidFill>
          </a:ln>
        </p:spPr>
      </p:pic>
      <p:sp>
        <p:nvSpPr>
          <p:cNvPr id="4" name="Rectangle 3">
            <a:extLst>
              <a:ext uri="{FF2B5EF4-FFF2-40B4-BE49-F238E27FC236}">
                <a16:creationId xmlns:a16="http://schemas.microsoft.com/office/drawing/2014/main" id="{CE0BE2FA-7BD0-2504-ADD3-C36B38BC66D2}"/>
              </a:ext>
            </a:extLst>
          </p:cNvPr>
          <p:cNvSpPr/>
          <p:nvPr/>
        </p:nvSpPr>
        <p:spPr>
          <a:xfrm>
            <a:off x="4480928" y="2418084"/>
            <a:ext cx="677644" cy="284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6" name="Straight Arrow Connector 5">
            <a:extLst>
              <a:ext uri="{FF2B5EF4-FFF2-40B4-BE49-F238E27FC236}">
                <a16:creationId xmlns:a16="http://schemas.microsoft.com/office/drawing/2014/main" id="{7B496287-A1C6-BF3B-82AB-E71D9F193A60}"/>
              </a:ext>
            </a:extLst>
          </p:cNvPr>
          <p:cNvCxnSpPr/>
          <p:nvPr/>
        </p:nvCxnSpPr>
        <p:spPr>
          <a:xfrm flipH="1" flipV="1">
            <a:off x="4919688" y="2784969"/>
            <a:ext cx="216024" cy="465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6BC9-1773-5817-4274-5C37DE7CAABD}"/>
              </a:ext>
            </a:extLst>
          </p:cNvPr>
          <p:cNvSpPr txBox="1"/>
          <p:nvPr/>
        </p:nvSpPr>
        <p:spPr>
          <a:xfrm>
            <a:off x="3853076" y="3211691"/>
            <a:ext cx="2136244" cy="523220"/>
          </a:xfrm>
          <a:prstGeom prst="rect">
            <a:avLst/>
          </a:prstGeom>
          <a:solidFill>
            <a:srgbClr val="FFFF00"/>
          </a:solidFill>
          <a:ln>
            <a:solidFill>
              <a:schemeClr val="tx1"/>
            </a:solidFill>
          </a:ln>
        </p:spPr>
        <p:txBody>
          <a:bodyPr wrap="square" rtlCol="0">
            <a:spAutoFit/>
          </a:bodyPr>
          <a:lstStyle/>
          <a:p>
            <a:r>
              <a:rPr lang="en-US" sz="1400" dirty="0"/>
              <a:t>The text for "Remove Draft" is greyed out</a:t>
            </a:r>
          </a:p>
        </p:txBody>
      </p:sp>
      <p:sp>
        <p:nvSpPr>
          <p:cNvPr id="11" name="TextBox 10">
            <a:extLst>
              <a:ext uri="{FF2B5EF4-FFF2-40B4-BE49-F238E27FC236}">
                <a16:creationId xmlns:a16="http://schemas.microsoft.com/office/drawing/2014/main" id="{16CE3D4F-CA55-857D-1A3C-6FEA96E20649}"/>
              </a:ext>
            </a:extLst>
          </p:cNvPr>
          <p:cNvSpPr txBox="1"/>
          <p:nvPr/>
        </p:nvSpPr>
        <p:spPr>
          <a:xfrm>
            <a:off x="3746324" y="5582104"/>
            <a:ext cx="2562752" cy="523220"/>
          </a:xfrm>
          <a:prstGeom prst="rect">
            <a:avLst/>
          </a:prstGeom>
          <a:solidFill>
            <a:srgbClr val="FFFF00"/>
          </a:solidFill>
          <a:ln>
            <a:solidFill>
              <a:schemeClr val="tx1"/>
            </a:solidFill>
          </a:ln>
        </p:spPr>
        <p:txBody>
          <a:bodyPr wrap="square" rtlCol="0">
            <a:spAutoFit/>
          </a:bodyPr>
          <a:lstStyle/>
          <a:p>
            <a:r>
              <a:rPr lang="en-US" sz="1400" dirty="0"/>
              <a:t>There is no longer an indication that this is a draft</a:t>
            </a:r>
          </a:p>
        </p:txBody>
      </p:sp>
      <p:cxnSp>
        <p:nvCxnSpPr>
          <p:cNvPr id="12" name="Straight Arrow Connector 11">
            <a:extLst>
              <a:ext uri="{FF2B5EF4-FFF2-40B4-BE49-F238E27FC236}">
                <a16:creationId xmlns:a16="http://schemas.microsoft.com/office/drawing/2014/main" id="{2CF3ED64-3C12-310A-731A-D449E0E06364}"/>
              </a:ext>
            </a:extLst>
          </p:cNvPr>
          <p:cNvCxnSpPr>
            <a:cxnSpLocks/>
          </p:cNvCxnSpPr>
          <p:nvPr/>
        </p:nvCxnSpPr>
        <p:spPr>
          <a:xfrm flipV="1">
            <a:off x="6309076" y="4649118"/>
            <a:ext cx="1419616" cy="932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17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22507-C69D-D244-A970-A6BF663F59A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FF3DBF-E646-3E90-3868-4810F44618E7}"/>
              </a:ext>
            </a:extLst>
          </p:cNvPr>
          <p:cNvSpPr>
            <a:spLocks noGrp="1"/>
          </p:cNvSpPr>
          <p:nvPr>
            <p:ph type="body" sz="quarter" idx="16"/>
          </p:nvPr>
        </p:nvSpPr>
        <p:spPr>
          <a:xfrm>
            <a:off x="0" y="2500384"/>
            <a:ext cx="12192000" cy="1030130"/>
          </a:xfrm>
        </p:spPr>
        <p:txBody>
          <a:bodyPr/>
          <a:lstStyle/>
          <a:p>
            <a:r>
              <a:rPr lang="en-US" sz="3600" dirty="0"/>
              <a:t>Components Configuration</a:t>
            </a:r>
          </a:p>
        </p:txBody>
      </p:sp>
      <p:sp>
        <p:nvSpPr>
          <p:cNvPr id="3" name="Slide Number Placeholder 2">
            <a:extLst>
              <a:ext uri="{FF2B5EF4-FFF2-40B4-BE49-F238E27FC236}">
                <a16:creationId xmlns:a16="http://schemas.microsoft.com/office/drawing/2014/main" id="{F22189E1-C621-6468-24EA-4DB3E9D1B50E}"/>
              </a:ext>
            </a:extLst>
          </p:cNvPr>
          <p:cNvSpPr>
            <a:spLocks noGrp="1"/>
          </p:cNvSpPr>
          <p:nvPr>
            <p:ph type="sldNum" sz="quarter" idx="11"/>
          </p:nvPr>
        </p:nvSpPr>
        <p:spPr/>
        <p:txBody>
          <a:bodyPr/>
          <a:lstStyle/>
          <a:p>
            <a:fld id="{F59CD943-D024-467A-B36E-F11E1285ED75}" type="slidenum">
              <a:rPr lang="en-GB" smtClean="0"/>
              <a:pPr/>
              <a:t>85</a:t>
            </a:fld>
            <a:endParaRPr lang="en-GB" dirty="0"/>
          </a:p>
        </p:txBody>
      </p:sp>
    </p:spTree>
    <p:extLst>
      <p:ext uri="{BB962C8B-B14F-4D97-AF65-F5344CB8AC3E}">
        <p14:creationId xmlns:p14="http://schemas.microsoft.com/office/powerpoint/2010/main" val="2884852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BB7A-3A30-FBC8-5294-9AC360E2F14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A3050C7-D1C1-F266-BD73-2874CFFAA8F0}"/>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8E8AB4FF-1BAD-DC43-4B1A-372100FF421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86</a:t>
            </a:fld>
            <a:endParaRPr lang="en-GB"/>
          </a:p>
        </p:txBody>
      </p:sp>
      <p:sp>
        <p:nvSpPr>
          <p:cNvPr id="7" name="TextBox 6">
            <a:extLst>
              <a:ext uri="{FF2B5EF4-FFF2-40B4-BE49-F238E27FC236}">
                <a16:creationId xmlns:a16="http://schemas.microsoft.com/office/drawing/2014/main" id="{91084580-FA77-45AA-FE78-F321936D258B}"/>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4ADA9C3E-0BB7-3CFD-3173-FB7205E3C702}"/>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Many letters in Alma consist of "calls" to other letters.</a:t>
            </a:r>
          </a:p>
          <a:p>
            <a:pPr>
              <a:lnSpc>
                <a:spcPct val="90000"/>
              </a:lnSpc>
            </a:pPr>
            <a:r>
              <a:rPr lang="en-US" dirty="0"/>
              <a:t>For example, here is the beginning of the Borrowing Activity Letter</a:t>
            </a:r>
            <a:endParaRPr lang="en-US" sz="1800" dirty="0"/>
          </a:p>
        </p:txBody>
      </p:sp>
      <p:pic>
        <p:nvPicPr>
          <p:cNvPr id="2" name="Picture 1">
            <a:extLst>
              <a:ext uri="{FF2B5EF4-FFF2-40B4-BE49-F238E27FC236}">
                <a16:creationId xmlns:a16="http://schemas.microsoft.com/office/drawing/2014/main" id="{663BC359-DD03-446D-189F-AC469950A265}"/>
              </a:ext>
            </a:extLst>
          </p:cNvPr>
          <p:cNvPicPr>
            <a:picLocks noChangeAspect="1"/>
          </p:cNvPicPr>
          <p:nvPr/>
        </p:nvPicPr>
        <p:blipFill>
          <a:blip r:embed="rId2"/>
          <a:stretch>
            <a:fillRect/>
          </a:stretch>
        </p:blipFill>
        <p:spPr>
          <a:xfrm>
            <a:off x="1745400" y="1925902"/>
            <a:ext cx="9144000" cy="4226746"/>
          </a:xfrm>
          <a:prstGeom prst="rect">
            <a:avLst/>
          </a:prstGeom>
          <a:ln>
            <a:solidFill>
              <a:schemeClr val="tx1"/>
            </a:solidFill>
          </a:ln>
        </p:spPr>
      </p:pic>
      <p:sp>
        <p:nvSpPr>
          <p:cNvPr id="3" name="Rectangle 2">
            <a:extLst>
              <a:ext uri="{FF2B5EF4-FFF2-40B4-BE49-F238E27FC236}">
                <a16:creationId xmlns:a16="http://schemas.microsoft.com/office/drawing/2014/main" id="{7471A67A-3EEA-86BC-210D-E1D3232075FE}"/>
              </a:ext>
            </a:extLst>
          </p:cNvPr>
          <p:cNvSpPr/>
          <p:nvPr/>
        </p:nvSpPr>
        <p:spPr>
          <a:xfrm>
            <a:off x="2214030" y="2944876"/>
            <a:ext cx="3295230" cy="1044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1658313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B4FF-65CB-BF0E-5D5D-4E0EF87BB52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7481940-809E-6DD1-D6F1-E869CD81869D}"/>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6C7929BD-8565-75A9-6069-3BE704D763F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87</a:t>
            </a:fld>
            <a:endParaRPr lang="en-GB"/>
          </a:p>
        </p:txBody>
      </p:sp>
      <p:sp>
        <p:nvSpPr>
          <p:cNvPr id="7" name="TextBox 6">
            <a:extLst>
              <a:ext uri="{FF2B5EF4-FFF2-40B4-BE49-F238E27FC236}">
                <a16:creationId xmlns:a16="http://schemas.microsoft.com/office/drawing/2014/main" id="{B768E21F-7DDF-2EF3-FF10-2D7CE4780ADA}"/>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08EFD1B-2314-67B3-67B4-83147E821372}"/>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These calls to common letters save the need to do repeated "coding" in each letter.  </a:t>
            </a:r>
          </a:p>
          <a:p>
            <a:pPr>
              <a:lnSpc>
                <a:spcPct val="90000"/>
              </a:lnSpc>
            </a:pPr>
            <a:r>
              <a:rPr lang="en-US" dirty="0"/>
              <a:t>For example (almost) all letters start with the following (example on next slide) </a:t>
            </a:r>
          </a:p>
          <a:p>
            <a:pPr lvl="1">
              <a:lnSpc>
                <a:spcPct val="90000"/>
              </a:lnSpc>
            </a:pPr>
            <a:r>
              <a:rPr lang="en-US" sz="1800" dirty="0"/>
              <a:t>An icon </a:t>
            </a:r>
          </a:p>
          <a:p>
            <a:pPr lvl="1">
              <a:lnSpc>
                <a:spcPct val="90000"/>
              </a:lnSpc>
            </a:pPr>
            <a:r>
              <a:rPr lang="en-US" sz="1800" dirty="0"/>
              <a:t>Name of letter</a:t>
            </a:r>
          </a:p>
          <a:p>
            <a:pPr lvl="1">
              <a:lnSpc>
                <a:spcPct val="90000"/>
              </a:lnSpc>
            </a:pPr>
            <a:r>
              <a:rPr lang="en-US" sz="1800" dirty="0"/>
              <a:t>Date</a:t>
            </a:r>
          </a:p>
          <a:p>
            <a:pPr>
              <a:lnSpc>
                <a:spcPct val="90000"/>
              </a:lnSpc>
            </a:pPr>
            <a:r>
              <a:rPr lang="en-US" dirty="0"/>
              <a:t>By having the reference to these "common values" all in one referenced letter the design and configuration of the letter mechanism is efficient and easy to maintain.</a:t>
            </a:r>
          </a:p>
          <a:p>
            <a:pPr>
              <a:lnSpc>
                <a:spcPct val="90000"/>
              </a:lnSpc>
            </a:pPr>
            <a:endParaRPr lang="en-US" dirty="0"/>
          </a:p>
        </p:txBody>
      </p:sp>
    </p:spTree>
    <p:extLst>
      <p:ext uri="{BB962C8B-B14F-4D97-AF65-F5344CB8AC3E}">
        <p14:creationId xmlns:p14="http://schemas.microsoft.com/office/powerpoint/2010/main" val="1544370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9E4B-6738-F97B-54BE-54B2AB25C92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4449D01-A106-A939-C741-B0BB3243F265}"/>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A53955FC-F60A-3102-FBF9-F60E9C44621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88</a:t>
            </a:fld>
            <a:endParaRPr lang="en-GB"/>
          </a:p>
        </p:txBody>
      </p:sp>
      <p:pic>
        <p:nvPicPr>
          <p:cNvPr id="2" name="Picture 1">
            <a:extLst>
              <a:ext uri="{FF2B5EF4-FFF2-40B4-BE49-F238E27FC236}">
                <a16:creationId xmlns:a16="http://schemas.microsoft.com/office/drawing/2014/main" id="{395EDB7B-B189-F279-D468-73C6CEE15491}"/>
              </a:ext>
            </a:extLst>
          </p:cNvPr>
          <p:cNvPicPr>
            <a:picLocks noChangeAspect="1"/>
          </p:cNvPicPr>
          <p:nvPr/>
        </p:nvPicPr>
        <p:blipFill>
          <a:blip r:embed="rId2"/>
          <a:stretch>
            <a:fillRect/>
          </a:stretch>
        </p:blipFill>
        <p:spPr>
          <a:xfrm>
            <a:off x="354330" y="2021458"/>
            <a:ext cx="11319672" cy="2013332"/>
          </a:xfrm>
          <a:prstGeom prst="rect">
            <a:avLst/>
          </a:prstGeom>
          <a:ln>
            <a:solidFill>
              <a:schemeClr val="tx1"/>
            </a:solidFill>
          </a:ln>
        </p:spPr>
      </p:pic>
      <p:sp>
        <p:nvSpPr>
          <p:cNvPr id="3" name="Content Placeholder 5">
            <a:extLst>
              <a:ext uri="{FF2B5EF4-FFF2-40B4-BE49-F238E27FC236}">
                <a16:creationId xmlns:a16="http://schemas.microsoft.com/office/drawing/2014/main" id="{977EB9B8-BA6E-575C-2ED5-2A22DFADAC52}"/>
              </a:ext>
            </a:extLst>
          </p:cNvPr>
          <p:cNvSpPr txBox="1">
            <a:spLocks/>
          </p:cNvSpPr>
          <p:nvPr/>
        </p:nvSpPr>
        <p:spPr>
          <a:xfrm>
            <a:off x="461833" y="962432"/>
            <a:ext cx="11421604" cy="1072730"/>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This is an example whereby (almost) all letters start with an icon, name of letter and date:</a:t>
            </a:r>
          </a:p>
          <a:p>
            <a:pPr>
              <a:lnSpc>
                <a:spcPct val="90000"/>
              </a:lnSpc>
            </a:pPr>
            <a:endParaRPr lang="en-US" dirty="0"/>
          </a:p>
        </p:txBody>
      </p:sp>
      <p:sp>
        <p:nvSpPr>
          <p:cNvPr id="4" name="Rectangle 3">
            <a:extLst>
              <a:ext uri="{FF2B5EF4-FFF2-40B4-BE49-F238E27FC236}">
                <a16:creationId xmlns:a16="http://schemas.microsoft.com/office/drawing/2014/main" id="{FD93A92F-A5FC-CCD8-13C0-1A21CE6C1F0B}"/>
              </a:ext>
            </a:extLst>
          </p:cNvPr>
          <p:cNvSpPr/>
          <p:nvPr/>
        </p:nvSpPr>
        <p:spPr>
          <a:xfrm>
            <a:off x="436668" y="2359868"/>
            <a:ext cx="3266651" cy="509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Rectangle 4">
            <a:extLst>
              <a:ext uri="{FF2B5EF4-FFF2-40B4-BE49-F238E27FC236}">
                <a16:creationId xmlns:a16="http://schemas.microsoft.com/office/drawing/2014/main" id="{FDF71988-75A6-B72C-5478-0AEFEF91CA3B}"/>
              </a:ext>
            </a:extLst>
          </p:cNvPr>
          <p:cNvSpPr/>
          <p:nvPr/>
        </p:nvSpPr>
        <p:spPr>
          <a:xfrm>
            <a:off x="10766239" y="2313440"/>
            <a:ext cx="907923" cy="4457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a:extLst>
              <a:ext uri="{FF2B5EF4-FFF2-40B4-BE49-F238E27FC236}">
                <a16:creationId xmlns:a16="http://schemas.microsoft.com/office/drawing/2014/main" id="{69AA7C50-B307-88A8-141A-4A9F961C6309}"/>
              </a:ext>
            </a:extLst>
          </p:cNvPr>
          <p:cNvSpPr/>
          <p:nvPr/>
        </p:nvSpPr>
        <p:spPr>
          <a:xfrm>
            <a:off x="436668" y="2031323"/>
            <a:ext cx="907923" cy="318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Content Placeholder 5">
            <a:extLst>
              <a:ext uri="{FF2B5EF4-FFF2-40B4-BE49-F238E27FC236}">
                <a16:creationId xmlns:a16="http://schemas.microsoft.com/office/drawing/2014/main" id="{084FAB05-77CC-C6D2-55A4-3D08B9306C82}"/>
              </a:ext>
            </a:extLst>
          </p:cNvPr>
          <p:cNvSpPr txBox="1">
            <a:spLocks/>
          </p:cNvSpPr>
          <p:nvPr/>
        </p:nvSpPr>
        <p:spPr>
          <a:xfrm>
            <a:off x="215008" y="4312708"/>
            <a:ext cx="11319672" cy="1078793"/>
          </a:xfrm>
          <a:prstGeom prst="rect">
            <a:avLst/>
          </a:prstGeom>
        </p:spPr>
        <p:txBody>
          <a:bodyPr>
            <a:normAutofit/>
          </a:bodyPr>
          <a:lstStyle>
            <a:defPPr>
              <a:defRPr lang="en-US"/>
            </a:defPPr>
            <a:lvl1pPr marL="180000" indent="-180000">
              <a:lnSpc>
                <a:spcPct val="9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reference to the logo, letter name and date is all in the one header.</a:t>
            </a:r>
          </a:p>
          <a:p>
            <a:r>
              <a:rPr lang="en-US" dirty="0"/>
              <a:t>It does not need to be in each separate </a:t>
            </a:r>
            <a:r>
              <a:rPr lang="en-US" dirty="0" err="1"/>
              <a:t>xsl</a:t>
            </a:r>
            <a:r>
              <a:rPr lang="en-US" dirty="0"/>
              <a:t>.  Only a call to the header.xsl is needed.</a:t>
            </a:r>
          </a:p>
          <a:p>
            <a:endParaRPr lang="en-US" dirty="0"/>
          </a:p>
        </p:txBody>
      </p:sp>
    </p:spTree>
    <p:extLst>
      <p:ext uri="{BB962C8B-B14F-4D97-AF65-F5344CB8AC3E}">
        <p14:creationId xmlns:p14="http://schemas.microsoft.com/office/powerpoint/2010/main" val="2237860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2EBA-8A7E-EAB4-39AE-99AC5041CD9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522BC01-14E0-94AB-45D4-E7E2EE417507}"/>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488A3E54-93FF-285C-7BE6-7916EACADB2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89</a:t>
            </a:fld>
            <a:endParaRPr lang="en-GB"/>
          </a:p>
        </p:txBody>
      </p:sp>
      <p:pic>
        <p:nvPicPr>
          <p:cNvPr id="7" name="Picture 6">
            <a:extLst>
              <a:ext uri="{FF2B5EF4-FFF2-40B4-BE49-F238E27FC236}">
                <a16:creationId xmlns:a16="http://schemas.microsoft.com/office/drawing/2014/main" id="{20F14A28-76E4-7A8F-6AF0-E06D978DA9EA}"/>
              </a:ext>
            </a:extLst>
          </p:cNvPr>
          <p:cNvPicPr>
            <a:picLocks noChangeAspect="1"/>
          </p:cNvPicPr>
          <p:nvPr/>
        </p:nvPicPr>
        <p:blipFill>
          <a:blip r:embed="rId2"/>
          <a:stretch>
            <a:fillRect/>
          </a:stretch>
        </p:blipFill>
        <p:spPr>
          <a:xfrm>
            <a:off x="1374663" y="1669870"/>
            <a:ext cx="9394007" cy="4342310"/>
          </a:xfrm>
          <a:prstGeom prst="rect">
            <a:avLst/>
          </a:prstGeom>
          <a:ln>
            <a:solidFill>
              <a:schemeClr val="tx1"/>
            </a:solidFill>
          </a:ln>
        </p:spPr>
      </p:pic>
      <p:sp>
        <p:nvSpPr>
          <p:cNvPr id="8" name="Rectangle 7">
            <a:extLst>
              <a:ext uri="{FF2B5EF4-FFF2-40B4-BE49-F238E27FC236}">
                <a16:creationId xmlns:a16="http://schemas.microsoft.com/office/drawing/2014/main" id="{3420F235-32F4-7602-FEB4-E970C2FF06FC}"/>
              </a:ext>
            </a:extLst>
          </p:cNvPr>
          <p:cNvSpPr/>
          <p:nvPr/>
        </p:nvSpPr>
        <p:spPr>
          <a:xfrm>
            <a:off x="1962570" y="2757425"/>
            <a:ext cx="3107954" cy="241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TextBox 11">
            <a:extLst>
              <a:ext uri="{FF2B5EF4-FFF2-40B4-BE49-F238E27FC236}">
                <a16:creationId xmlns:a16="http://schemas.microsoft.com/office/drawing/2014/main" id="{C9BDCE16-482B-4292-2230-DCD339EF1784}"/>
              </a:ext>
            </a:extLst>
          </p:cNvPr>
          <p:cNvSpPr txBox="1"/>
          <p:nvPr/>
        </p:nvSpPr>
        <p:spPr>
          <a:xfrm>
            <a:off x="5652120" y="1933966"/>
            <a:ext cx="3390496" cy="523220"/>
          </a:xfrm>
          <a:prstGeom prst="rect">
            <a:avLst/>
          </a:prstGeom>
          <a:solidFill>
            <a:srgbClr val="FFFF00"/>
          </a:solidFill>
          <a:ln>
            <a:solidFill>
              <a:schemeClr val="tx1"/>
            </a:solidFill>
          </a:ln>
        </p:spPr>
        <p:txBody>
          <a:bodyPr wrap="square" rtlCol="0">
            <a:spAutoFit/>
          </a:bodyPr>
          <a:lstStyle/>
          <a:p>
            <a:r>
              <a:rPr lang="en-US" sz="1400" dirty="0"/>
              <a:t>Here is the call to "header.xsl" in the Borrowing Activity Letter</a:t>
            </a:r>
          </a:p>
        </p:txBody>
      </p:sp>
      <p:cxnSp>
        <p:nvCxnSpPr>
          <p:cNvPr id="13" name="Straight Arrow Connector 12">
            <a:extLst>
              <a:ext uri="{FF2B5EF4-FFF2-40B4-BE49-F238E27FC236}">
                <a16:creationId xmlns:a16="http://schemas.microsoft.com/office/drawing/2014/main" id="{1E560963-79DB-E6E6-EC7E-32ADD93E0C39}"/>
              </a:ext>
            </a:extLst>
          </p:cNvPr>
          <p:cNvCxnSpPr>
            <a:cxnSpLocks/>
          </p:cNvCxnSpPr>
          <p:nvPr/>
        </p:nvCxnSpPr>
        <p:spPr>
          <a:xfrm flipH="1">
            <a:off x="5151822" y="2457186"/>
            <a:ext cx="500298" cy="300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FD7A-C88B-449D-D892-847F6D0A2A7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8C613B9-AAF0-0ECE-D8E2-D9D2C15DE643}"/>
              </a:ext>
            </a:extLst>
          </p:cNvPr>
          <p:cNvSpPr>
            <a:spLocks noGrp="1"/>
          </p:cNvSpPr>
          <p:nvPr>
            <p:ph type="title"/>
          </p:nvPr>
        </p:nvSpPr>
        <p:spPr/>
        <p:txBody>
          <a:bodyPr/>
          <a:lstStyle/>
          <a:p>
            <a:r>
              <a:rPr lang="en-US" dirty="0"/>
              <a:t>The "Letters Configuration" page (retention period)</a:t>
            </a:r>
            <a:endParaRPr lang="en-NL" dirty="0"/>
          </a:p>
        </p:txBody>
      </p:sp>
      <p:sp>
        <p:nvSpPr>
          <p:cNvPr id="9" name="Slide Number Placeholder 5">
            <a:extLst>
              <a:ext uri="{FF2B5EF4-FFF2-40B4-BE49-F238E27FC236}">
                <a16:creationId xmlns:a16="http://schemas.microsoft.com/office/drawing/2014/main" id="{D5D89448-A0DB-C5B3-840E-2CCD45F0CD5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pic>
        <p:nvPicPr>
          <p:cNvPr id="3" name="Picture 2">
            <a:extLst>
              <a:ext uri="{FF2B5EF4-FFF2-40B4-BE49-F238E27FC236}">
                <a16:creationId xmlns:a16="http://schemas.microsoft.com/office/drawing/2014/main" id="{B2B4BE3C-043E-C102-7B62-DFC676E9211A}"/>
              </a:ext>
            </a:extLst>
          </p:cNvPr>
          <p:cNvPicPr>
            <a:picLocks noChangeAspect="1"/>
          </p:cNvPicPr>
          <p:nvPr/>
        </p:nvPicPr>
        <p:blipFill>
          <a:blip r:embed="rId2"/>
          <a:stretch>
            <a:fillRect/>
          </a:stretch>
        </p:blipFill>
        <p:spPr>
          <a:xfrm>
            <a:off x="786957" y="2074518"/>
            <a:ext cx="10216323" cy="2181878"/>
          </a:xfrm>
          <a:prstGeom prst="rect">
            <a:avLst/>
          </a:prstGeom>
          <a:ln>
            <a:solidFill>
              <a:schemeClr val="tx1"/>
            </a:solidFill>
          </a:ln>
        </p:spPr>
      </p:pic>
      <p:sp>
        <p:nvSpPr>
          <p:cNvPr id="4" name="Content Placeholder 20">
            <a:extLst>
              <a:ext uri="{FF2B5EF4-FFF2-40B4-BE49-F238E27FC236}">
                <a16:creationId xmlns:a16="http://schemas.microsoft.com/office/drawing/2014/main" id="{D48BAD61-6FBF-B00E-889C-70F632C06687}"/>
              </a:ext>
            </a:extLst>
          </p:cNvPr>
          <p:cNvSpPr txBox="1">
            <a:spLocks/>
          </p:cNvSpPr>
          <p:nvPr/>
        </p:nvSpPr>
        <p:spPr>
          <a:xfrm>
            <a:off x="633284" y="1019879"/>
            <a:ext cx="10938008" cy="939053"/>
          </a:xfrm>
          <a:prstGeom prst="rect">
            <a:avLst/>
          </a:prstGeom>
        </p:spPr>
        <p:txBody>
          <a:bodyPr/>
          <a:lstStyle>
            <a:defPPr>
              <a:defRPr lang="en-US"/>
            </a:defPPr>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retention period determines how long the letter will remain in the attachments tab of the patron</a:t>
            </a:r>
          </a:p>
        </p:txBody>
      </p:sp>
      <p:sp>
        <p:nvSpPr>
          <p:cNvPr id="5" name="Rectangle 4">
            <a:extLst>
              <a:ext uri="{FF2B5EF4-FFF2-40B4-BE49-F238E27FC236}">
                <a16:creationId xmlns:a16="http://schemas.microsoft.com/office/drawing/2014/main" id="{44663E85-0745-CE1A-77F6-6BBB4F056FE0}"/>
              </a:ext>
            </a:extLst>
          </p:cNvPr>
          <p:cNvSpPr/>
          <p:nvPr/>
        </p:nvSpPr>
        <p:spPr>
          <a:xfrm>
            <a:off x="9097104" y="3185874"/>
            <a:ext cx="664115" cy="597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6" name="Content Placeholder 20">
            <a:extLst>
              <a:ext uri="{FF2B5EF4-FFF2-40B4-BE49-F238E27FC236}">
                <a16:creationId xmlns:a16="http://schemas.microsoft.com/office/drawing/2014/main" id="{B3EBCAFC-70ED-E3D0-3E07-6CF4177A2271}"/>
              </a:ext>
            </a:extLst>
          </p:cNvPr>
          <p:cNvSpPr txBox="1">
            <a:spLocks/>
          </p:cNvSpPr>
          <p:nvPr/>
        </p:nvSpPr>
        <p:spPr>
          <a:xfrm>
            <a:off x="365688" y="4899068"/>
            <a:ext cx="11338632" cy="939053"/>
          </a:xfrm>
          <a:prstGeom prst="rect">
            <a:avLst/>
          </a:prstGeom>
        </p:spPr>
        <p:txBody>
          <a:bodyPr/>
          <a:lstStyle>
            <a:defPPr>
              <a:defRPr lang="en-US"/>
            </a:defPPr>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there is no retention period, then the letters will remain in the attachments tab indefinitely.</a:t>
            </a:r>
          </a:p>
          <a:p>
            <a:pPr lvl="1"/>
            <a:endParaRPr lang="en-US" dirty="0"/>
          </a:p>
          <a:p>
            <a:endParaRPr lang="en-US" dirty="0"/>
          </a:p>
        </p:txBody>
      </p:sp>
    </p:spTree>
    <p:extLst>
      <p:ext uri="{BB962C8B-B14F-4D97-AF65-F5344CB8AC3E}">
        <p14:creationId xmlns:p14="http://schemas.microsoft.com/office/powerpoint/2010/main" val="40392213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4152-E3DB-63F7-87B6-142D28CA1BF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C6CC276-DF27-F37D-FDAA-9D073CA13709}"/>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FBD4F42B-A862-87C7-5520-0E9108A9182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90</a:t>
            </a:fld>
            <a:endParaRPr lang="en-GB"/>
          </a:p>
        </p:txBody>
      </p:sp>
      <p:pic>
        <p:nvPicPr>
          <p:cNvPr id="2" name="Picture 1">
            <a:extLst>
              <a:ext uri="{FF2B5EF4-FFF2-40B4-BE49-F238E27FC236}">
                <a16:creationId xmlns:a16="http://schemas.microsoft.com/office/drawing/2014/main" id="{228B3C70-791F-A403-C48E-51DE1AA4DF97}"/>
              </a:ext>
            </a:extLst>
          </p:cNvPr>
          <p:cNvPicPr>
            <a:picLocks noChangeAspect="1"/>
          </p:cNvPicPr>
          <p:nvPr/>
        </p:nvPicPr>
        <p:blipFill>
          <a:blip r:embed="rId2"/>
          <a:stretch>
            <a:fillRect/>
          </a:stretch>
        </p:blipFill>
        <p:spPr>
          <a:xfrm>
            <a:off x="3712830" y="942060"/>
            <a:ext cx="4886691" cy="5158594"/>
          </a:xfrm>
          <a:prstGeom prst="rect">
            <a:avLst/>
          </a:prstGeom>
          <a:ln>
            <a:solidFill>
              <a:schemeClr val="tx1"/>
            </a:solidFill>
          </a:ln>
        </p:spPr>
      </p:pic>
      <p:sp>
        <p:nvSpPr>
          <p:cNvPr id="3" name="Rectangle 2">
            <a:extLst>
              <a:ext uri="{FF2B5EF4-FFF2-40B4-BE49-F238E27FC236}">
                <a16:creationId xmlns:a16="http://schemas.microsoft.com/office/drawing/2014/main" id="{22AD8252-B02C-B96E-8338-F8D934551479}"/>
              </a:ext>
            </a:extLst>
          </p:cNvPr>
          <p:cNvSpPr/>
          <p:nvPr/>
        </p:nvSpPr>
        <p:spPr>
          <a:xfrm>
            <a:off x="5084933" y="3820452"/>
            <a:ext cx="2207408" cy="3627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 name="Rectangle 3">
            <a:extLst>
              <a:ext uri="{FF2B5EF4-FFF2-40B4-BE49-F238E27FC236}">
                <a16:creationId xmlns:a16="http://schemas.microsoft.com/office/drawing/2014/main" id="{87AF2A73-5F51-CC20-2963-FE927CC331F8}"/>
              </a:ext>
            </a:extLst>
          </p:cNvPr>
          <p:cNvSpPr/>
          <p:nvPr/>
        </p:nvSpPr>
        <p:spPr>
          <a:xfrm>
            <a:off x="4425350" y="4889230"/>
            <a:ext cx="2741260" cy="2634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TextBox 4">
            <a:extLst>
              <a:ext uri="{FF2B5EF4-FFF2-40B4-BE49-F238E27FC236}">
                <a16:creationId xmlns:a16="http://schemas.microsoft.com/office/drawing/2014/main" id="{D0CD37FB-BCCB-A346-65DB-1AB44A456095}"/>
              </a:ext>
            </a:extLst>
          </p:cNvPr>
          <p:cNvSpPr txBox="1"/>
          <p:nvPr/>
        </p:nvSpPr>
        <p:spPr>
          <a:xfrm>
            <a:off x="7389932" y="2688632"/>
            <a:ext cx="801382" cy="307777"/>
          </a:xfrm>
          <a:prstGeom prst="rect">
            <a:avLst/>
          </a:prstGeom>
          <a:solidFill>
            <a:srgbClr val="FFFF00"/>
          </a:solidFill>
          <a:ln>
            <a:solidFill>
              <a:schemeClr val="tx1"/>
            </a:solidFill>
          </a:ln>
        </p:spPr>
        <p:txBody>
          <a:bodyPr wrap="square" rtlCol="0">
            <a:spAutoFit/>
          </a:bodyPr>
          <a:lstStyle/>
          <a:p>
            <a:r>
              <a:rPr lang="en-US" sz="1400" dirty="0"/>
              <a:t>Logo</a:t>
            </a:r>
          </a:p>
        </p:txBody>
      </p:sp>
      <p:cxnSp>
        <p:nvCxnSpPr>
          <p:cNvPr id="6" name="Straight Arrow Connector 5">
            <a:extLst>
              <a:ext uri="{FF2B5EF4-FFF2-40B4-BE49-F238E27FC236}">
                <a16:creationId xmlns:a16="http://schemas.microsoft.com/office/drawing/2014/main" id="{E4EDF0AB-AC5E-7762-59F7-DACC150E6B89}"/>
              </a:ext>
            </a:extLst>
          </p:cNvPr>
          <p:cNvCxnSpPr>
            <a:cxnSpLocks/>
          </p:cNvCxnSpPr>
          <p:nvPr/>
        </p:nvCxnSpPr>
        <p:spPr>
          <a:xfrm flipH="1">
            <a:off x="7215180" y="3057963"/>
            <a:ext cx="246760" cy="6226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F8D29D-2A06-BEFB-E0E4-7F0A04D64CA4}"/>
              </a:ext>
            </a:extLst>
          </p:cNvPr>
          <p:cNvSpPr txBox="1"/>
          <p:nvPr/>
        </p:nvSpPr>
        <p:spPr>
          <a:xfrm>
            <a:off x="8246730" y="4059258"/>
            <a:ext cx="1457915" cy="307777"/>
          </a:xfrm>
          <a:prstGeom prst="rect">
            <a:avLst/>
          </a:prstGeom>
          <a:solidFill>
            <a:srgbClr val="FFFF00"/>
          </a:solidFill>
          <a:ln>
            <a:solidFill>
              <a:schemeClr val="tx1"/>
            </a:solidFill>
          </a:ln>
        </p:spPr>
        <p:txBody>
          <a:bodyPr wrap="square" rtlCol="0">
            <a:spAutoFit/>
          </a:bodyPr>
          <a:lstStyle/>
          <a:p>
            <a:r>
              <a:rPr lang="en-US" sz="1400" dirty="0"/>
              <a:t>Letter name</a:t>
            </a:r>
          </a:p>
        </p:txBody>
      </p:sp>
      <p:cxnSp>
        <p:nvCxnSpPr>
          <p:cNvPr id="14" name="Straight Arrow Connector 13">
            <a:extLst>
              <a:ext uri="{FF2B5EF4-FFF2-40B4-BE49-F238E27FC236}">
                <a16:creationId xmlns:a16="http://schemas.microsoft.com/office/drawing/2014/main" id="{A48E70BE-CB86-8A3A-B083-0D83828E7211}"/>
              </a:ext>
            </a:extLst>
          </p:cNvPr>
          <p:cNvCxnSpPr>
            <a:cxnSpLocks/>
          </p:cNvCxnSpPr>
          <p:nvPr/>
        </p:nvCxnSpPr>
        <p:spPr>
          <a:xfrm flipH="1">
            <a:off x="7166610" y="4217213"/>
            <a:ext cx="1080120" cy="674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52AEDB-92CC-7DCA-DF3C-888B2D0FCC2B}"/>
              </a:ext>
            </a:extLst>
          </p:cNvPr>
          <p:cNvSpPr txBox="1"/>
          <p:nvPr/>
        </p:nvSpPr>
        <p:spPr>
          <a:xfrm>
            <a:off x="8191314" y="5552469"/>
            <a:ext cx="720080" cy="307777"/>
          </a:xfrm>
          <a:prstGeom prst="rect">
            <a:avLst/>
          </a:prstGeom>
          <a:solidFill>
            <a:srgbClr val="FFFF00"/>
          </a:solidFill>
          <a:ln>
            <a:solidFill>
              <a:schemeClr val="tx1"/>
            </a:solidFill>
          </a:ln>
        </p:spPr>
        <p:txBody>
          <a:bodyPr wrap="square" rtlCol="0">
            <a:spAutoFit/>
          </a:bodyPr>
          <a:lstStyle/>
          <a:p>
            <a:r>
              <a:rPr lang="en-US" sz="1400" dirty="0"/>
              <a:t>Date</a:t>
            </a:r>
          </a:p>
        </p:txBody>
      </p:sp>
      <p:cxnSp>
        <p:nvCxnSpPr>
          <p:cNvPr id="16" name="Straight Arrow Connector 15">
            <a:extLst>
              <a:ext uri="{FF2B5EF4-FFF2-40B4-BE49-F238E27FC236}">
                <a16:creationId xmlns:a16="http://schemas.microsoft.com/office/drawing/2014/main" id="{EED622B7-0312-160A-B9CC-E49C4186F8A4}"/>
              </a:ext>
            </a:extLst>
          </p:cNvPr>
          <p:cNvCxnSpPr>
            <a:cxnSpLocks/>
            <a:stCxn id="15" idx="1"/>
          </p:cNvCxnSpPr>
          <p:nvPr/>
        </p:nvCxnSpPr>
        <p:spPr>
          <a:xfrm flipH="1" flipV="1">
            <a:off x="6742770" y="5552469"/>
            <a:ext cx="1448544" cy="153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C22C7D9-7723-3EBE-1F76-895043D66922}"/>
              </a:ext>
            </a:extLst>
          </p:cNvPr>
          <p:cNvSpPr/>
          <p:nvPr/>
        </p:nvSpPr>
        <p:spPr>
          <a:xfrm>
            <a:off x="3905926" y="908047"/>
            <a:ext cx="1020404" cy="445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8" name="Rectangle 17">
            <a:extLst>
              <a:ext uri="{FF2B5EF4-FFF2-40B4-BE49-F238E27FC236}">
                <a16:creationId xmlns:a16="http://schemas.microsoft.com/office/drawing/2014/main" id="{5CAA5FA9-B72C-66E1-7CC3-6564D997CC92}"/>
              </a:ext>
            </a:extLst>
          </p:cNvPr>
          <p:cNvSpPr/>
          <p:nvPr/>
        </p:nvSpPr>
        <p:spPr>
          <a:xfrm>
            <a:off x="4427984" y="5210679"/>
            <a:ext cx="2312640"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567575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02D24-F5FC-8D9E-9365-990586A21F6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E30C90E-9E1B-F7D4-DAB6-F98D49A52E3E}"/>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069809F0-14FD-79AC-4FF8-20D97B1BC1A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91</a:t>
            </a:fld>
            <a:endParaRPr lang="en-GB"/>
          </a:p>
        </p:txBody>
      </p:sp>
      <p:sp>
        <p:nvSpPr>
          <p:cNvPr id="7" name="Content Placeholder 5">
            <a:extLst>
              <a:ext uri="{FF2B5EF4-FFF2-40B4-BE49-F238E27FC236}">
                <a16:creationId xmlns:a16="http://schemas.microsoft.com/office/drawing/2014/main" id="{30DEDD48-0805-06B5-EFDA-756F33A5E5D0}"/>
              </a:ext>
            </a:extLst>
          </p:cNvPr>
          <p:cNvSpPr txBox="1">
            <a:spLocks/>
          </p:cNvSpPr>
          <p:nvPr/>
        </p:nvSpPr>
        <p:spPr>
          <a:xfrm>
            <a:off x="370394" y="962432"/>
            <a:ext cx="11416898" cy="8665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The common XSL files are accessed via the "Components Configuration"</a:t>
            </a:r>
          </a:p>
          <a:p>
            <a:pPr>
              <a:lnSpc>
                <a:spcPct val="90000"/>
              </a:lnSpc>
            </a:pPr>
            <a:endParaRPr lang="en-US" dirty="0"/>
          </a:p>
        </p:txBody>
      </p:sp>
      <p:pic>
        <p:nvPicPr>
          <p:cNvPr id="8" name="Picture 7">
            <a:extLst>
              <a:ext uri="{FF2B5EF4-FFF2-40B4-BE49-F238E27FC236}">
                <a16:creationId xmlns:a16="http://schemas.microsoft.com/office/drawing/2014/main" id="{5E58A7FF-7006-D97E-CBDA-FB3894185D1B}"/>
              </a:ext>
            </a:extLst>
          </p:cNvPr>
          <p:cNvPicPr>
            <a:picLocks noChangeAspect="1"/>
          </p:cNvPicPr>
          <p:nvPr/>
        </p:nvPicPr>
        <p:blipFill>
          <a:blip r:embed="rId2"/>
          <a:stretch>
            <a:fillRect/>
          </a:stretch>
        </p:blipFill>
        <p:spPr>
          <a:xfrm>
            <a:off x="3519552" y="2823742"/>
            <a:ext cx="5330575" cy="1941025"/>
          </a:xfrm>
          <a:prstGeom prst="rect">
            <a:avLst/>
          </a:prstGeom>
        </p:spPr>
      </p:pic>
      <p:sp>
        <p:nvSpPr>
          <p:cNvPr id="12" name="Rectangle 11">
            <a:extLst>
              <a:ext uri="{FF2B5EF4-FFF2-40B4-BE49-F238E27FC236}">
                <a16:creationId xmlns:a16="http://schemas.microsoft.com/office/drawing/2014/main" id="{2BB42A98-F2D0-25FB-33DB-BFB00F513C2F}"/>
              </a:ext>
            </a:extLst>
          </p:cNvPr>
          <p:cNvSpPr/>
          <p:nvPr/>
        </p:nvSpPr>
        <p:spPr>
          <a:xfrm>
            <a:off x="3905652" y="4034285"/>
            <a:ext cx="4769718" cy="560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6270967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41FC-8479-EDB4-45CF-210D926581F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D7E5F12-FA33-77DF-7359-5FA058136679}"/>
              </a:ext>
            </a:extLst>
          </p:cNvPr>
          <p:cNvPicPr>
            <a:picLocks noChangeAspect="1"/>
          </p:cNvPicPr>
          <p:nvPr/>
        </p:nvPicPr>
        <p:blipFill>
          <a:blip r:embed="rId2"/>
          <a:stretch>
            <a:fillRect/>
          </a:stretch>
        </p:blipFill>
        <p:spPr>
          <a:xfrm>
            <a:off x="-1" y="1822467"/>
            <a:ext cx="11961035" cy="3146125"/>
          </a:xfrm>
          <a:prstGeom prst="rect">
            <a:avLst/>
          </a:prstGeom>
          <a:ln>
            <a:solidFill>
              <a:schemeClr val="tx1"/>
            </a:solidFill>
          </a:ln>
        </p:spPr>
      </p:pic>
      <p:sp>
        <p:nvSpPr>
          <p:cNvPr id="3" name="Content Placeholder 5">
            <a:extLst>
              <a:ext uri="{FF2B5EF4-FFF2-40B4-BE49-F238E27FC236}">
                <a16:creationId xmlns:a16="http://schemas.microsoft.com/office/drawing/2014/main" id="{BE83DD29-FAC5-B479-86D4-3880C88CEEDE}"/>
              </a:ext>
            </a:extLst>
          </p:cNvPr>
          <p:cNvSpPr txBox="1">
            <a:spLocks/>
          </p:cNvSpPr>
          <p:nvPr/>
        </p:nvSpPr>
        <p:spPr>
          <a:xfrm>
            <a:off x="107504" y="1008152"/>
            <a:ext cx="11679788" cy="8665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For example, here the header can be changed, and it will immediately affect all letters that use the header</a:t>
            </a:r>
          </a:p>
          <a:p>
            <a:pPr>
              <a:lnSpc>
                <a:spcPct val="90000"/>
              </a:lnSpc>
            </a:pPr>
            <a:endParaRPr lang="en-US" sz="2000" dirty="0"/>
          </a:p>
        </p:txBody>
      </p:sp>
      <p:sp>
        <p:nvSpPr>
          <p:cNvPr id="4" name="Rectangle 3">
            <a:extLst>
              <a:ext uri="{FF2B5EF4-FFF2-40B4-BE49-F238E27FC236}">
                <a16:creationId xmlns:a16="http://schemas.microsoft.com/office/drawing/2014/main" id="{EF06E20A-7848-BBB9-310D-D9BFB4982735}"/>
              </a:ext>
            </a:extLst>
          </p:cNvPr>
          <p:cNvSpPr/>
          <p:nvPr/>
        </p:nvSpPr>
        <p:spPr>
          <a:xfrm>
            <a:off x="205800" y="3239974"/>
            <a:ext cx="6122470" cy="310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 name="Rectangle 4">
            <a:extLst>
              <a:ext uri="{FF2B5EF4-FFF2-40B4-BE49-F238E27FC236}">
                <a16:creationId xmlns:a16="http://schemas.microsoft.com/office/drawing/2014/main" id="{9301FB2E-9C21-2EE9-AE91-C4FCE3A44E77}"/>
              </a:ext>
            </a:extLst>
          </p:cNvPr>
          <p:cNvSpPr/>
          <p:nvPr/>
        </p:nvSpPr>
        <p:spPr>
          <a:xfrm flipH="1">
            <a:off x="9985206" y="3499854"/>
            <a:ext cx="599538" cy="310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itle 9">
            <a:extLst>
              <a:ext uri="{FF2B5EF4-FFF2-40B4-BE49-F238E27FC236}">
                <a16:creationId xmlns:a16="http://schemas.microsoft.com/office/drawing/2014/main" id="{BBC0B992-467D-F014-4501-57747DD7F985}"/>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3026FB63-490B-933B-4286-4223DF47FD3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92</a:t>
            </a:fld>
            <a:endParaRPr lang="en-GB"/>
          </a:p>
        </p:txBody>
      </p:sp>
    </p:spTree>
    <p:extLst>
      <p:ext uri="{BB962C8B-B14F-4D97-AF65-F5344CB8AC3E}">
        <p14:creationId xmlns:p14="http://schemas.microsoft.com/office/powerpoint/2010/main" val="1355881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99211-634F-72D9-C8BD-4FA420F62D1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4023C1-A381-DD70-E7DD-B71A9C65A98C}"/>
              </a:ext>
            </a:extLst>
          </p:cNvPr>
          <p:cNvPicPr>
            <a:picLocks noChangeAspect="1"/>
          </p:cNvPicPr>
          <p:nvPr/>
        </p:nvPicPr>
        <p:blipFill>
          <a:blip r:embed="rId2"/>
          <a:stretch>
            <a:fillRect/>
          </a:stretch>
        </p:blipFill>
        <p:spPr>
          <a:xfrm>
            <a:off x="4203408" y="1567155"/>
            <a:ext cx="4574832" cy="4598333"/>
          </a:xfrm>
          <a:prstGeom prst="rect">
            <a:avLst/>
          </a:prstGeom>
          <a:ln>
            <a:solidFill>
              <a:schemeClr val="tx1"/>
            </a:solidFill>
          </a:ln>
        </p:spPr>
      </p:pic>
      <p:sp>
        <p:nvSpPr>
          <p:cNvPr id="10" name="Title 9">
            <a:extLst>
              <a:ext uri="{FF2B5EF4-FFF2-40B4-BE49-F238E27FC236}">
                <a16:creationId xmlns:a16="http://schemas.microsoft.com/office/drawing/2014/main" id="{4A7D223A-F948-896B-49A7-853F166995FB}"/>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43F4EB79-E262-80A7-BE79-DC714BE481A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93</a:t>
            </a:fld>
            <a:endParaRPr lang="en-GB"/>
          </a:p>
        </p:txBody>
      </p:sp>
      <p:sp>
        <p:nvSpPr>
          <p:cNvPr id="7" name="Content Placeholder 5">
            <a:extLst>
              <a:ext uri="{FF2B5EF4-FFF2-40B4-BE49-F238E27FC236}">
                <a16:creationId xmlns:a16="http://schemas.microsoft.com/office/drawing/2014/main" id="{8FCE61ED-5C14-752B-E4C6-DE87509FB732}"/>
              </a:ext>
            </a:extLst>
          </p:cNvPr>
          <p:cNvSpPr txBox="1">
            <a:spLocks/>
          </p:cNvSpPr>
          <p:nvPr/>
        </p:nvSpPr>
        <p:spPr>
          <a:xfrm>
            <a:off x="107504" y="1008152"/>
            <a:ext cx="11802556" cy="66062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Now we can change for example this …</a:t>
            </a:r>
          </a:p>
          <a:p>
            <a:pPr>
              <a:lnSpc>
                <a:spcPct val="90000"/>
              </a:lnSpc>
            </a:pPr>
            <a:endParaRPr lang="en-US" dirty="0"/>
          </a:p>
        </p:txBody>
      </p:sp>
      <p:sp>
        <p:nvSpPr>
          <p:cNvPr id="8" name="Rectangle 7">
            <a:extLst>
              <a:ext uri="{FF2B5EF4-FFF2-40B4-BE49-F238E27FC236}">
                <a16:creationId xmlns:a16="http://schemas.microsoft.com/office/drawing/2014/main" id="{1358F3DE-A6E9-2851-95B0-19538FEDD885}"/>
              </a:ext>
            </a:extLst>
          </p:cNvPr>
          <p:cNvSpPr/>
          <p:nvPr/>
        </p:nvSpPr>
        <p:spPr>
          <a:xfrm>
            <a:off x="4606310" y="3001522"/>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2903949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8FC9-9206-7010-B311-ED405EFC0F9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E5BC8DF-438A-BBA2-AF39-11B798E0555F}"/>
              </a:ext>
            </a:extLst>
          </p:cNvPr>
          <p:cNvPicPr>
            <a:picLocks noChangeAspect="1"/>
          </p:cNvPicPr>
          <p:nvPr/>
        </p:nvPicPr>
        <p:blipFill>
          <a:blip r:embed="rId2"/>
          <a:stretch>
            <a:fillRect/>
          </a:stretch>
        </p:blipFill>
        <p:spPr>
          <a:xfrm>
            <a:off x="3923448" y="1098541"/>
            <a:ext cx="5311992" cy="5249812"/>
          </a:xfrm>
          <a:prstGeom prst="rect">
            <a:avLst/>
          </a:prstGeom>
          <a:ln>
            <a:solidFill>
              <a:schemeClr val="tx1"/>
            </a:solidFill>
          </a:ln>
        </p:spPr>
      </p:pic>
      <p:sp>
        <p:nvSpPr>
          <p:cNvPr id="10" name="Title 9">
            <a:extLst>
              <a:ext uri="{FF2B5EF4-FFF2-40B4-BE49-F238E27FC236}">
                <a16:creationId xmlns:a16="http://schemas.microsoft.com/office/drawing/2014/main" id="{C82855FD-7372-0D46-1E58-C3747A82AFBB}"/>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E77C53E6-92A3-0336-D210-784AB1ADB90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94</a:t>
            </a:fld>
            <a:endParaRPr lang="en-GB"/>
          </a:p>
        </p:txBody>
      </p:sp>
      <p:sp>
        <p:nvSpPr>
          <p:cNvPr id="7" name="Content Placeholder 5">
            <a:extLst>
              <a:ext uri="{FF2B5EF4-FFF2-40B4-BE49-F238E27FC236}">
                <a16:creationId xmlns:a16="http://schemas.microsoft.com/office/drawing/2014/main" id="{E33A8517-01DB-4E7C-7236-34D78FD8C3F2}"/>
              </a:ext>
            </a:extLst>
          </p:cNvPr>
          <p:cNvSpPr txBox="1">
            <a:spLocks/>
          </p:cNvSpPr>
          <p:nvPr/>
        </p:nvSpPr>
        <p:spPr>
          <a:xfrm>
            <a:off x="107504" y="1008152"/>
            <a:ext cx="11802556" cy="66062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To this</a:t>
            </a:r>
          </a:p>
          <a:p>
            <a:pPr>
              <a:lnSpc>
                <a:spcPct val="90000"/>
              </a:lnSpc>
            </a:pPr>
            <a:endParaRPr lang="en-US" dirty="0"/>
          </a:p>
        </p:txBody>
      </p:sp>
      <p:sp>
        <p:nvSpPr>
          <p:cNvPr id="8" name="Rectangle 7">
            <a:extLst>
              <a:ext uri="{FF2B5EF4-FFF2-40B4-BE49-F238E27FC236}">
                <a16:creationId xmlns:a16="http://schemas.microsoft.com/office/drawing/2014/main" id="{B2BA8222-6B5E-F738-ACE6-4B128FF2702B}"/>
              </a:ext>
            </a:extLst>
          </p:cNvPr>
          <p:cNvSpPr/>
          <p:nvPr/>
        </p:nvSpPr>
        <p:spPr>
          <a:xfrm>
            <a:off x="4549160" y="3058672"/>
            <a:ext cx="1546840" cy="22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 name="TextBox 3">
            <a:extLst>
              <a:ext uri="{FF2B5EF4-FFF2-40B4-BE49-F238E27FC236}">
                <a16:creationId xmlns:a16="http://schemas.microsoft.com/office/drawing/2014/main" id="{C6DFAADA-A36B-FFB9-33B6-37F0AD9581C8}"/>
              </a:ext>
            </a:extLst>
          </p:cNvPr>
          <p:cNvSpPr txBox="1"/>
          <p:nvPr/>
        </p:nvSpPr>
        <p:spPr>
          <a:xfrm>
            <a:off x="6012160" y="1275606"/>
            <a:ext cx="2232248" cy="954107"/>
          </a:xfrm>
          <a:prstGeom prst="rect">
            <a:avLst/>
          </a:prstGeom>
          <a:solidFill>
            <a:srgbClr val="FFFF00"/>
          </a:solidFill>
          <a:ln>
            <a:solidFill>
              <a:schemeClr val="tx1"/>
            </a:solidFill>
          </a:ln>
        </p:spPr>
        <p:txBody>
          <a:bodyPr wrap="square" rtlCol="0">
            <a:spAutoFit/>
          </a:bodyPr>
          <a:lstStyle/>
          <a:p>
            <a:r>
              <a:rPr lang="en-US" sz="1400" dirty="0"/>
              <a:t>We changed</a:t>
            </a:r>
          </a:p>
          <a:p>
            <a:r>
              <a:rPr lang="en-US" sz="1400" dirty="0">
                <a:latin typeface="Courier New" panose="02070309020205020404" pitchFamily="49" charset="0"/>
                <a:cs typeface="Courier New" panose="02070309020205020404" pitchFamily="49" charset="0"/>
              </a:rPr>
              <a:t>&lt;tr&gt;</a:t>
            </a:r>
          </a:p>
          <a:p>
            <a:r>
              <a:rPr lang="en-US" sz="1400" dirty="0"/>
              <a:t>To</a:t>
            </a:r>
          </a:p>
          <a:p>
            <a:r>
              <a:rPr lang="en-US" sz="1400" dirty="0">
                <a:latin typeface="Courier New" panose="02070309020205020404" pitchFamily="49" charset="0"/>
                <a:cs typeface="Courier New" panose="02070309020205020404" pitchFamily="49" charset="0"/>
              </a:rPr>
              <a:t>&lt;tr align="right"&gt;</a:t>
            </a:r>
          </a:p>
        </p:txBody>
      </p:sp>
    </p:spTree>
    <p:extLst>
      <p:ext uri="{BB962C8B-B14F-4D97-AF65-F5344CB8AC3E}">
        <p14:creationId xmlns:p14="http://schemas.microsoft.com/office/powerpoint/2010/main" val="3184640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D8B4-5E67-FE03-9AA5-ACFBA05112E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EC0EA5C-0C41-6220-026C-E48FC60F8C5A}"/>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C9B04A5A-0D21-CC9D-FD3B-FB39AC775C0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95</a:t>
            </a:fld>
            <a:endParaRPr lang="en-GB"/>
          </a:p>
        </p:txBody>
      </p:sp>
      <p:pic>
        <p:nvPicPr>
          <p:cNvPr id="3" name="Picture 2">
            <a:extLst>
              <a:ext uri="{FF2B5EF4-FFF2-40B4-BE49-F238E27FC236}">
                <a16:creationId xmlns:a16="http://schemas.microsoft.com/office/drawing/2014/main" id="{6CB9331B-AB07-4AA5-48F8-21B806115950}"/>
              </a:ext>
            </a:extLst>
          </p:cNvPr>
          <p:cNvPicPr>
            <a:picLocks noChangeAspect="1"/>
          </p:cNvPicPr>
          <p:nvPr/>
        </p:nvPicPr>
        <p:blipFill>
          <a:blip r:embed="rId2"/>
          <a:stretch>
            <a:fillRect/>
          </a:stretch>
        </p:blipFill>
        <p:spPr>
          <a:xfrm>
            <a:off x="548638" y="2281024"/>
            <a:ext cx="10972800" cy="1951637"/>
          </a:xfrm>
          <a:prstGeom prst="rect">
            <a:avLst/>
          </a:prstGeom>
          <a:ln>
            <a:solidFill>
              <a:schemeClr val="tx1"/>
            </a:solidFill>
          </a:ln>
        </p:spPr>
      </p:pic>
      <p:sp>
        <p:nvSpPr>
          <p:cNvPr id="5" name="Content Placeholder 5">
            <a:extLst>
              <a:ext uri="{FF2B5EF4-FFF2-40B4-BE49-F238E27FC236}">
                <a16:creationId xmlns:a16="http://schemas.microsoft.com/office/drawing/2014/main" id="{F597B829-1520-37A7-7591-FDA276D3DC74}"/>
              </a:ext>
            </a:extLst>
          </p:cNvPr>
          <p:cNvSpPr txBox="1">
            <a:spLocks/>
          </p:cNvSpPr>
          <p:nvPr/>
        </p:nvSpPr>
        <p:spPr>
          <a:xfrm>
            <a:off x="107504" y="1053872"/>
            <a:ext cx="11768266" cy="8665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And now instead of this (icon aligned left)</a:t>
            </a:r>
          </a:p>
          <a:p>
            <a:pPr>
              <a:lnSpc>
                <a:spcPct val="90000"/>
              </a:lnSpc>
            </a:pPr>
            <a:endParaRPr lang="en-US" dirty="0"/>
          </a:p>
        </p:txBody>
      </p:sp>
      <p:sp>
        <p:nvSpPr>
          <p:cNvPr id="6" name="Rectangle 5">
            <a:extLst>
              <a:ext uri="{FF2B5EF4-FFF2-40B4-BE49-F238E27FC236}">
                <a16:creationId xmlns:a16="http://schemas.microsoft.com/office/drawing/2014/main" id="{0A7900ED-50C2-1C7F-DBBC-A88BDFFE4A46}"/>
              </a:ext>
            </a:extLst>
          </p:cNvPr>
          <p:cNvSpPr/>
          <p:nvPr/>
        </p:nvSpPr>
        <p:spPr>
          <a:xfrm>
            <a:off x="716949" y="2301313"/>
            <a:ext cx="610129" cy="370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826222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0558E-4152-F462-4FCA-D8099847D54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0995318-16AA-84AD-647F-06B9CFCFF190}"/>
              </a:ext>
            </a:extLst>
          </p:cNvPr>
          <p:cNvPicPr>
            <a:picLocks noChangeAspect="1"/>
          </p:cNvPicPr>
          <p:nvPr/>
        </p:nvPicPr>
        <p:blipFill>
          <a:blip r:embed="rId2"/>
          <a:stretch>
            <a:fillRect/>
          </a:stretch>
        </p:blipFill>
        <p:spPr>
          <a:xfrm>
            <a:off x="609600" y="1920420"/>
            <a:ext cx="10972800" cy="1782930"/>
          </a:xfrm>
          <a:prstGeom prst="rect">
            <a:avLst/>
          </a:prstGeom>
          <a:ln>
            <a:solidFill>
              <a:schemeClr val="tx1"/>
            </a:solidFill>
          </a:ln>
        </p:spPr>
      </p:pic>
      <p:sp>
        <p:nvSpPr>
          <p:cNvPr id="10" name="Title 9">
            <a:extLst>
              <a:ext uri="{FF2B5EF4-FFF2-40B4-BE49-F238E27FC236}">
                <a16:creationId xmlns:a16="http://schemas.microsoft.com/office/drawing/2014/main" id="{B7434702-9046-899F-C4D3-8F867BD4601D}"/>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CED393CA-ADE6-C87E-3AF5-5BC1D62851E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96</a:t>
            </a:fld>
            <a:endParaRPr lang="en-GB"/>
          </a:p>
        </p:txBody>
      </p:sp>
      <p:sp>
        <p:nvSpPr>
          <p:cNvPr id="5" name="Content Placeholder 5">
            <a:extLst>
              <a:ext uri="{FF2B5EF4-FFF2-40B4-BE49-F238E27FC236}">
                <a16:creationId xmlns:a16="http://schemas.microsoft.com/office/drawing/2014/main" id="{CC1F056E-54FD-8168-2AC0-0918BAB57A0C}"/>
              </a:ext>
            </a:extLst>
          </p:cNvPr>
          <p:cNvSpPr txBox="1">
            <a:spLocks/>
          </p:cNvSpPr>
          <p:nvPr/>
        </p:nvSpPr>
        <p:spPr>
          <a:xfrm>
            <a:off x="107504" y="1053872"/>
            <a:ext cx="11768266" cy="8665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t>We have this (icon aligned right)</a:t>
            </a:r>
          </a:p>
        </p:txBody>
      </p:sp>
      <p:sp>
        <p:nvSpPr>
          <p:cNvPr id="6" name="Rectangle 5">
            <a:extLst>
              <a:ext uri="{FF2B5EF4-FFF2-40B4-BE49-F238E27FC236}">
                <a16:creationId xmlns:a16="http://schemas.microsoft.com/office/drawing/2014/main" id="{F210567F-93B3-A184-8D36-985F8FEF2E9F}"/>
              </a:ext>
            </a:extLst>
          </p:cNvPr>
          <p:cNvSpPr/>
          <p:nvPr/>
        </p:nvSpPr>
        <p:spPr>
          <a:xfrm>
            <a:off x="10917960" y="1895820"/>
            <a:ext cx="610129" cy="370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920026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D492-B921-3843-4684-78F728D8F46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AEBF47C-7BA3-2E1C-C93F-F7C7EBF89F91}"/>
              </a:ext>
            </a:extLst>
          </p:cNvPr>
          <p:cNvSpPr>
            <a:spLocks noGrp="1"/>
          </p:cNvSpPr>
          <p:nvPr>
            <p:ph type="title"/>
          </p:nvPr>
        </p:nvSpPr>
        <p:spPr/>
        <p:txBody>
          <a:bodyPr/>
          <a:lstStyle/>
          <a:p>
            <a:r>
              <a:rPr lang="en-US" dirty="0"/>
              <a:t>Components Configuration</a:t>
            </a:r>
          </a:p>
        </p:txBody>
      </p:sp>
      <p:sp>
        <p:nvSpPr>
          <p:cNvPr id="9" name="Slide Number Placeholder 5">
            <a:extLst>
              <a:ext uri="{FF2B5EF4-FFF2-40B4-BE49-F238E27FC236}">
                <a16:creationId xmlns:a16="http://schemas.microsoft.com/office/drawing/2014/main" id="{C281AECA-FFA3-735C-4F04-942F82EF26A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97</a:t>
            </a:fld>
            <a:endParaRPr lang="en-GB"/>
          </a:p>
        </p:txBody>
      </p:sp>
      <p:pic>
        <p:nvPicPr>
          <p:cNvPr id="3" name="Picture 2">
            <a:extLst>
              <a:ext uri="{FF2B5EF4-FFF2-40B4-BE49-F238E27FC236}">
                <a16:creationId xmlns:a16="http://schemas.microsoft.com/office/drawing/2014/main" id="{47128EAD-A600-287F-7F49-CA9555D1782A}"/>
              </a:ext>
            </a:extLst>
          </p:cNvPr>
          <p:cNvPicPr>
            <a:picLocks noChangeAspect="1"/>
          </p:cNvPicPr>
          <p:nvPr/>
        </p:nvPicPr>
        <p:blipFill>
          <a:blip r:embed="rId2"/>
          <a:stretch>
            <a:fillRect/>
          </a:stretch>
        </p:blipFill>
        <p:spPr>
          <a:xfrm>
            <a:off x="609600" y="2259233"/>
            <a:ext cx="10972800" cy="1784195"/>
          </a:xfrm>
          <a:prstGeom prst="rect">
            <a:avLst/>
          </a:prstGeom>
          <a:ln>
            <a:solidFill>
              <a:schemeClr val="tx1"/>
            </a:solidFill>
          </a:ln>
        </p:spPr>
      </p:pic>
      <p:sp>
        <p:nvSpPr>
          <p:cNvPr id="4" name="Content Placeholder 5">
            <a:extLst>
              <a:ext uri="{FF2B5EF4-FFF2-40B4-BE49-F238E27FC236}">
                <a16:creationId xmlns:a16="http://schemas.microsoft.com/office/drawing/2014/main" id="{77DCE358-E5D0-6CDA-57FE-EA96A9DF065F}"/>
              </a:ext>
            </a:extLst>
          </p:cNvPr>
          <p:cNvSpPr txBox="1">
            <a:spLocks/>
          </p:cNvSpPr>
          <p:nvPr/>
        </p:nvSpPr>
        <p:spPr>
          <a:xfrm>
            <a:off x="107504" y="1053872"/>
            <a:ext cx="8928992" cy="866548"/>
          </a:xfrm>
          <a:prstGeom prst="rect">
            <a:avLst/>
          </a:prstGeom>
        </p:spPr>
        <p:txBody>
          <a:bodyPr>
            <a:norm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a:t>The change is also in effect for all other letters that "call" header.xsl</a:t>
            </a:r>
          </a:p>
          <a:p>
            <a:pPr>
              <a:lnSpc>
                <a:spcPct val="90000"/>
              </a:lnSpc>
            </a:pPr>
            <a:endParaRPr lang="en-US" sz="2000" dirty="0"/>
          </a:p>
        </p:txBody>
      </p:sp>
      <p:sp>
        <p:nvSpPr>
          <p:cNvPr id="7" name="Rectangle 6">
            <a:extLst>
              <a:ext uri="{FF2B5EF4-FFF2-40B4-BE49-F238E27FC236}">
                <a16:creationId xmlns:a16="http://schemas.microsoft.com/office/drawing/2014/main" id="{3D656827-EF47-585A-7FAD-C8D7E9F741CE}"/>
              </a:ext>
            </a:extLst>
          </p:cNvPr>
          <p:cNvSpPr/>
          <p:nvPr/>
        </p:nvSpPr>
        <p:spPr>
          <a:xfrm>
            <a:off x="10830574" y="2304957"/>
            <a:ext cx="683568" cy="3811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CF20C6EB-180C-35D5-8023-7F1437E5C0ED}"/>
              </a:ext>
            </a:extLst>
          </p:cNvPr>
          <p:cNvSpPr txBox="1"/>
          <p:nvPr/>
        </p:nvSpPr>
        <p:spPr>
          <a:xfrm>
            <a:off x="1020758" y="4672670"/>
            <a:ext cx="5075242" cy="756580"/>
          </a:xfrm>
          <a:prstGeom prst="rect">
            <a:avLst/>
          </a:prstGeom>
          <a:solidFill>
            <a:srgbClr val="FFFF00"/>
          </a:solidFill>
          <a:ln>
            <a:solidFill>
              <a:schemeClr val="tx1"/>
            </a:solidFill>
          </a:ln>
        </p:spPr>
        <p:txBody>
          <a:bodyPr wrap="square" rtlCol="0">
            <a:spAutoFit/>
          </a:bodyPr>
          <a:lstStyle/>
          <a:p>
            <a:r>
              <a:rPr lang="en-US" sz="1400" dirty="0"/>
              <a:t>Both "Borrower Activity Letter" and "Analytics Letter" (as well as many other letters) use "header.xsl" so both were changed.</a:t>
            </a:r>
          </a:p>
        </p:txBody>
      </p:sp>
    </p:spTree>
    <p:extLst>
      <p:ext uri="{BB962C8B-B14F-4D97-AF65-F5344CB8AC3E}">
        <p14:creationId xmlns:p14="http://schemas.microsoft.com/office/powerpoint/2010/main" val="36095594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15978-2AC2-F26F-DFD5-6458D857F39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E8E6D3-C046-9BD1-0AE9-789F4718AC75}"/>
              </a:ext>
            </a:extLst>
          </p:cNvPr>
          <p:cNvSpPr>
            <a:spLocks noGrp="1"/>
          </p:cNvSpPr>
          <p:nvPr>
            <p:ph type="body" sz="quarter" idx="16"/>
          </p:nvPr>
        </p:nvSpPr>
        <p:spPr>
          <a:xfrm>
            <a:off x="0" y="2500384"/>
            <a:ext cx="12192000" cy="1030130"/>
          </a:xfrm>
        </p:spPr>
        <p:txBody>
          <a:bodyPr/>
          <a:lstStyle/>
          <a:p>
            <a:r>
              <a:rPr lang="en-US" sz="3600" dirty="0"/>
              <a:t>Drafts for components in the XSL Editor</a:t>
            </a:r>
          </a:p>
        </p:txBody>
      </p:sp>
      <p:sp>
        <p:nvSpPr>
          <p:cNvPr id="3" name="Slide Number Placeholder 2">
            <a:extLst>
              <a:ext uri="{FF2B5EF4-FFF2-40B4-BE49-F238E27FC236}">
                <a16:creationId xmlns:a16="http://schemas.microsoft.com/office/drawing/2014/main" id="{BC40236D-EEDB-237D-659C-780C6DF05C26}"/>
              </a:ext>
            </a:extLst>
          </p:cNvPr>
          <p:cNvSpPr>
            <a:spLocks noGrp="1"/>
          </p:cNvSpPr>
          <p:nvPr>
            <p:ph type="sldNum" sz="quarter" idx="11"/>
          </p:nvPr>
        </p:nvSpPr>
        <p:spPr/>
        <p:txBody>
          <a:bodyPr/>
          <a:lstStyle/>
          <a:p>
            <a:fld id="{F59CD943-D024-467A-B36E-F11E1285ED75}" type="slidenum">
              <a:rPr lang="en-GB" smtClean="0"/>
              <a:pPr/>
              <a:t>98</a:t>
            </a:fld>
            <a:endParaRPr lang="en-GB" dirty="0"/>
          </a:p>
        </p:txBody>
      </p:sp>
    </p:spTree>
    <p:extLst>
      <p:ext uri="{BB962C8B-B14F-4D97-AF65-F5344CB8AC3E}">
        <p14:creationId xmlns:p14="http://schemas.microsoft.com/office/powerpoint/2010/main" val="3727255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F480-C783-FC00-BE89-4880B2A26A3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2BB3193-A641-62CB-CB90-0F328BD3B87B}"/>
              </a:ext>
            </a:extLst>
          </p:cNvPr>
          <p:cNvSpPr>
            <a:spLocks noGrp="1"/>
          </p:cNvSpPr>
          <p:nvPr>
            <p:ph type="title"/>
          </p:nvPr>
        </p:nvSpPr>
        <p:spPr/>
        <p:txBody>
          <a:bodyPr/>
          <a:lstStyle/>
          <a:p>
            <a:r>
              <a:rPr lang="en-US" dirty="0"/>
              <a:t>Drafts for components in the XSL Editor</a:t>
            </a:r>
          </a:p>
        </p:txBody>
      </p:sp>
      <p:sp>
        <p:nvSpPr>
          <p:cNvPr id="9" name="Slide Number Placeholder 5">
            <a:extLst>
              <a:ext uri="{FF2B5EF4-FFF2-40B4-BE49-F238E27FC236}">
                <a16:creationId xmlns:a16="http://schemas.microsoft.com/office/drawing/2014/main" id="{ABDAB148-DF5F-B3AD-3000-0C38D0D4E87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99</a:t>
            </a:fld>
            <a:endParaRPr lang="en-GB"/>
          </a:p>
        </p:txBody>
      </p:sp>
      <p:sp>
        <p:nvSpPr>
          <p:cNvPr id="7" name="TextBox 6">
            <a:extLst>
              <a:ext uri="{FF2B5EF4-FFF2-40B4-BE49-F238E27FC236}">
                <a16:creationId xmlns:a16="http://schemas.microsoft.com/office/drawing/2014/main" id="{5E319A47-2A46-35F2-FF7E-59D441E1FD83}"/>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7B265D0F-13F5-0324-B070-91EDEF91200F}"/>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90000"/>
              </a:lnSpc>
            </a:pPr>
            <a:r>
              <a:rPr lang="en-US" dirty="0"/>
              <a:t>As we already saw, the components are accessed at "Configuration &gt; General &gt; Letters &gt; Components Configuration"</a:t>
            </a:r>
          </a:p>
        </p:txBody>
      </p:sp>
      <p:pic>
        <p:nvPicPr>
          <p:cNvPr id="4" name="Picture 3">
            <a:extLst>
              <a:ext uri="{FF2B5EF4-FFF2-40B4-BE49-F238E27FC236}">
                <a16:creationId xmlns:a16="http://schemas.microsoft.com/office/drawing/2014/main" id="{77C9E2CA-E764-352A-3359-212FA406C454}"/>
              </a:ext>
            </a:extLst>
          </p:cNvPr>
          <p:cNvPicPr>
            <a:picLocks noChangeAspect="1"/>
          </p:cNvPicPr>
          <p:nvPr/>
        </p:nvPicPr>
        <p:blipFill>
          <a:blip r:embed="rId2"/>
          <a:stretch>
            <a:fillRect/>
          </a:stretch>
        </p:blipFill>
        <p:spPr>
          <a:xfrm>
            <a:off x="3519552" y="2823742"/>
            <a:ext cx="5330575" cy="1941025"/>
          </a:xfrm>
          <a:prstGeom prst="rect">
            <a:avLst/>
          </a:prstGeom>
        </p:spPr>
      </p:pic>
      <p:sp>
        <p:nvSpPr>
          <p:cNvPr id="5" name="Rectangle 4">
            <a:extLst>
              <a:ext uri="{FF2B5EF4-FFF2-40B4-BE49-F238E27FC236}">
                <a16:creationId xmlns:a16="http://schemas.microsoft.com/office/drawing/2014/main" id="{AE60985F-F629-A158-20A7-EADBD301AC7E}"/>
              </a:ext>
            </a:extLst>
          </p:cNvPr>
          <p:cNvSpPr/>
          <p:nvPr/>
        </p:nvSpPr>
        <p:spPr>
          <a:xfrm>
            <a:off x="3905652" y="4034285"/>
            <a:ext cx="4769718" cy="560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434900753"/>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27678</TotalTime>
  <Words>3979</Words>
  <Application>Microsoft Office PowerPoint</Application>
  <PresentationFormat>Widescreen</PresentationFormat>
  <Paragraphs>514</Paragraphs>
  <Slides>111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111</vt:i4>
      </vt:variant>
    </vt:vector>
  </HeadingPairs>
  <TitlesOfParts>
    <vt:vector size="118"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PowerPoint Presentation</vt:lpstr>
      <vt:lpstr>The "Letters Configuration" page</vt:lpstr>
      <vt:lpstr>The "Letters Configuration" page</vt:lpstr>
      <vt:lpstr>The "Letters Configuration" page (enabling a letter)</vt:lpstr>
      <vt:lpstr>The "Letters Configuration" page (retention period)</vt:lpstr>
      <vt:lpstr>The "Letters Configuration" page (retention period)</vt:lpstr>
      <vt:lpstr>The "Letters Configuration" page (retention period)</vt:lpstr>
      <vt:lpstr>PowerPoint Presentation</vt:lpstr>
      <vt:lpstr>XSL, XML, Labels, and Letter Examples</vt:lpstr>
      <vt:lpstr>XSL, XML, Labels, and Letter Examples</vt:lpstr>
      <vt:lpstr>PowerPoint Presentation</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PowerPoint Presentation</vt:lpstr>
      <vt:lpstr>Collapsing Sections, Indentation and Auto Complete</vt:lpstr>
      <vt:lpstr>Collapsing Sections, Indentation and Auto Complete</vt:lpstr>
      <vt:lpstr>Collapsing Sections, Indentation and Auto Complete</vt:lpstr>
      <vt:lpstr>Collapsing Sections, Indentation and Auto Complete</vt:lpstr>
      <vt:lpstr>Collapsing Sections, Indentation and Auto Complete</vt:lpstr>
      <vt:lpstr>Collapsing Sections, Indentation and Auto Complete</vt:lpstr>
      <vt:lpstr>PowerPoint Presentation</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PowerPoint Presentation</vt:lpstr>
      <vt:lpstr>Labels</vt:lpstr>
      <vt:lpstr>Labels</vt:lpstr>
      <vt:lpstr>Labels</vt:lpstr>
      <vt:lpstr>Labels</vt:lpstr>
      <vt:lpstr>Labels</vt:lpstr>
      <vt:lpstr>Labels</vt:lpstr>
      <vt:lpstr>Labels</vt:lpstr>
      <vt:lpstr>Labels</vt:lpstr>
      <vt:lpstr>Labels</vt:lpstr>
      <vt:lpstr>Labels</vt:lpstr>
      <vt:lpstr>PowerPoint Presentation</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PowerPoint Presentation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PowerPoint Presentation</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2025-07-28T04:08:59Z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